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428" r:id="rId3"/>
    <p:sldId id="418" r:id="rId4"/>
    <p:sldId id="436" r:id="rId5"/>
    <p:sldId id="429" r:id="rId6"/>
    <p:sldId id="419" r:id="rId7"/>
    <p:sldId id="393" r:id="rId8"/>
    <p:sldId id="438" r:id="rId9"/>
    <p:sldId id="409" r:id="rId10"/>
    <p:sldId id="400" r:id="rId11"/>
    <p:sldId id="439" r:id="rId12"/>
    <p:sldId id="399" r:id="rId13"/>
    <p:sldId id="420" r:id="rId14"/>
    <p:sldId id="422" r:id="rId15"/>
    <p:sldId id="410" r:id="rId16"/>
    <p:sldId id="435" r:id="rId17"/>
    <p:sldId id="398" r:id="rId18"/>
    <p:sldId id="397" r:id="rId19"/>
    <p:sldId id="396" r:id="rId20"/>
    <p:sldId id="423" r:id="rId21"/>
    <p:sldId id="344" r:id="rId22"/>
    <p:sldId id="394" r:id="rId23"/>
    <p:sldId id="392" r:id="rId24"/>
    <p:sldId id="431" r:id="rId25"/>
    <p:sldId id="424" r:id="rId26"/>
    <p:sldId id="425" r:id="rId27"/>
    <p:sldId id="426" r:id="rId28"/>
    <p:sldId id="411" r:id="rId29"/>
    <p:sldId id="405" r:id="rId30"/>
    <p:sldId id="406" r:id="rId31"/>
    <p:sldId id="408" r:id="rId32"/>
    <p:sldId id="414" r:id="rId33"/>
    <p:sldId id="415" r:id="rId34"/>
    <p:sldId id="417" r:id="rId35"/>
    <p:sldId id="416" r:id="rId36"/>
    <p:sldId id="413" r:id="rId37"/>
    <p:sldId id="433" r:id="rId38"/>
    <p:sldId id="412" r:id="rId39"/>
    <p:sldId id="43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526393-9FE6-4DDC-B277-34BA88DED594}" v="26" dt="2024-11-27T09:41:54.2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785" autoAdjust="0"/>
  </p:normalViewPr>
  <p:slideViewPr>
    <p:cSldViewPr snapToGrid="0">
      <p:cViewPr>
        <p:scale>
          <a:sx n="69" d="100"/>
          <a:sy n="69" d="100"/>
        </p:scale>
        <p:origin x="45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ugene itua" userId="343c11e2f6439013" providerId="LiveId" clId="{4E526393-9FE6-4DDC-B277-34BA88DED594}"/>
    <pc:docChg chg="undo custSel addSld delSld modSld sldOrd">
      <pc:chgData name="eugene itua" userId="343c11e2f6439013" providerId="LiveId" clId="{4E526393-9FE6-4DDC-B277-34BA88DED594}" dt="2024-11-27T09:45:59.074" v="253" actId="255"/>
      <pc:docMkLst>
        <pc:docMk/>
      </pc:docMkLst>
      <pc:sldChg chg="addSp modSp mod">
        <pc:chgData name="eugene itua" userId="343c11e2f6439013" providerId="LiveId" clId="{4E526393-9FE6-4DDC-B277-34BA88DED594}" dt="2024-11-27T09:26:48.525" v="180" actId="1076"/>
        <pc:sldMkLst>
          <pc:docMk/>
          <pc:sldMk cId="3028814308" sldId="256"/>
        </pc:sldMkLst>
        <pc:spChg chg="mod">
          <ac:chgData name="eugene itua" userId="343c11e2f6439013" providerId="LiveId" clId="{4E526393-9FE6-4DDC-B277-34BA88DED594}" dt="2024-11-27T09:26:48.525" v="180" actId="1076"/>
          <ac:spMkLst>
            <pc:docMk/>
            <pc:sldMk cId="3028814308" sldId="256"/>
            <ac:spMk id="16" creationId="{13D8CC5A-0B52-C404-62F1-59033D0AC7CB}"/>
          </ac:spMkLst>
        </pc:spChg>
        <pc:picChg chg="add mod">
          <ac:chgData name="eugene itua" userId="343c11e2f6439013" providerId="LiveId" clId="{4E526393-9FE6-4DDC-B277-34BA88DED594}" dt="2024-11-27T09:26:44.528" v="179" actId="1076"/>
          <ac:picMkLst>
            <pc:docMk/>
            <pc:sldMk cId="3028814308" sldId="256"/>
            <ac:picMk id="6" creationId="{A27D74D1-29ED-B4AE-91EC-AB9F591AD86C}"/>
          </ac:picMkLst>
        </pc:picChg>
        <pc:picChg chg="mod">
          <ac:chgData name="eugene itua" userId="343c11e2f6439013" providerId="LiveId" clId="{4E526393-9FE6-4DDC-B277-34BA88DED594}" dt="2024-11-27T09:25:40.243" v="168" actId="1076"/>
          <ac:picMkLst>
            <pc:docMk/>
            <pc:sldMk cId="3028814308" sldId="256"/>
            <ac:picMk id="8" creationId="{E092672E-47BE-7FFA-4CA9-7DBA71E2C1A3}"/>
          </ac:picMkLst>
        </pc:picChg>
        <pc:picChg chg="mod">
          <ac:chgData name="eugene itua" userId="343c11e2f6439013" providerId="LiveId" clId="{4E526393-9FE6-4DDC-B277-34BA88DED594}" dt="2024-11-27T09:25:41.545" v="170" actId="1076"/>
          <ac:picMkLst>
            <pc:docMk/>
            <pc:sldMk cId="3028814308" sldId="256"/>
            <ac:picMk id="11" creationId="{61F72C27-5381-BEA2-85A7-409B3D10CE21}"/>
          </ac:picMkLst>
        </pc:picChg>
        <pc:picChg chg="mod">
          <ac:chgData name="eugene itua" userId="343c11e2f6439013" providerId="LiveId" clId="{4E526393-9FE6-4DDC-B277-34BA88DED594}" dt="2024-11-27T09:25:40.760" v="169" actId="1076"/>
          <ac:picMkLst>
            <pc:docMk/>
            <pc:sldMk cId="3028814308" sldId="256"/>
            <ac:picMk id="3074" creationId="{EE12D049-F9C6-12AD-20E1-B18193568337}"/>
          </ac:picMkLst>
        </pc:picChg>
      </pc:sldChg>
      <pc:sldChg chg="addSp delSp modSp mod">
        <pc:chgData name="eugene itua" userId="343c11e2f6439013" providerId="LiveId" clId="{4E526393-9FE6-4DDC-B277-34BA88DED594}" dt="2024-11-27T09:45:59.074" v="253" actId="255"/>
        <pc:sldMkLst>
          <pc:docMk/>
          <pc:sldMk cId="1247794328" sldId="399"/>
        </pc:sldMkLst>
        <pc:spChg chg="mod">
          <ac:chgData name="eugene itua" userId="343c11e2f6439013" providerId="LiveId" clId="{4E526393-9FE6-4DDC-B277-34BA88DED594}" dt="2024-11-27T09:36:15.801" v="206" actId="20577"/>
          <ac:spMkLst>
            <pc:docMk/>
            <pc:sldMk cId="1247794328" sldId="399"/>
            <ac:spMk id="3" creationId="{65127A5A-BAB4-0E68-1043-3188D8E78D34}"/>
          </ac:spMkLst>
        </pc:spChg>
        <pc:graphicFrameChg chg="modGraphic">
          <ac:chgData name="eugene itua" userId="343c11e2f6439013" providerId="LiveId" clId="{4E526393-9FE6-4DDC-B277-34BA88DED594}" dt="2024-11-27T09:45:59.074" v="253" actId="255"/>
          <ac:graphicFrameMkLst>
            <pc:docMk/>
            <pc:sldMk cId="1247794328" sldId="399"/>
            <ac:graphicFrameMk id="6" creationId="{78405E8E-925D-1AE8-E2AE-A2A337554C1C}"/>
          </ac:graphicFrameMkLst>
        </pc:graphicFrameChg>
        <pc:picChg chg="add del mod">
          <ac:chgData name="eugene itua" userId="343c11e2f6439013" providerId="LiveId" clId="{4E526393-9FE6-4DDC-B277-34BA88DED594}" dt="2024-11-27T09:31:18.124" v="187" actId="21"/>
          <ac:picMkLst>
            <pc:docMk/>
            <pc:sldMk cId="1247794328" sldId="399"/>
            <ac:picMk id="4" creationId="{3880AE23-083D-1F05-11CB-D393FB208548}"/>
          </ac:picMkLst>
        </pc:picChg>
      </pc:sldChg>
      <pc:sldChg chg="addSp delSp modSp mod">
        <pc:chgData name="eugene itua" userId="343c11e2f6439013" providerId="LiveId" clId="{4E526393-9FE6-4DDC-B277-34BA88DED594}" dt="2024-11-27T09:22:14.361" v="143" actId="26606"/>
        <pc:sldMkLst>
          <pc:docMk/>
          <pc:sldMk cId="2533317577" sldId="405"/>
        </pc:sldMkLst>
        <pc:spChg chg="mod">
          <ac:chgData name="eugene itua" userId="343c11e2f6439013" providerId="LiveId" clId="{4E526393-9FE6-4DDC-B277-34BA88DED594}" dt="2024-11-27T09:22:14.361" v="143" actId="26606"/>
          <ac:spMkLst>
            <pc:docMk/>
            <pc:sldMk cId="2533317577" sldId="405"/>
            <ac:spMk id="2" creationId="{05578D4A-3115-730A-7940-D41B5185FD35}"/>
          </ac:spMkLst>
        </pc:spChg>
        <pc:spChg chg="del">
          <ac:chgData name="eugene itua" userId="343c11e2f6439013" providerId="LiveId" clId="{4E526393-9FE6-4DDC-B277-34BA88DED594}" dt="2024-11-27T09:22:14.361" v="143" actId="26606"/>
          <ac:spMkLst>
            <pc:docMk/>
            <pc:sldMk cId="2533317577" sldId="405"/>
            <ac:spMk id="9" creationId="{1D63C574-BFD2-41A1-A567-B0C3CC7FDD4F}"/>
          </ac:spMkLst>
        </pc:spChg>
        <pc:spChg chg="del">
          <ac:chgData name="eugene itua" userId="343c11e2f6439013" providerId="LiveId" clId="{4E526393-9FE6-4DDC-B277-34BA88DED594}" dt="2024-11-27T09:22:14.361" v="143" actId="26606"/>
          <ac:spMkLst>
            <pc:docMk/>
            <pc:sldMk cId="2533317577" sldId="405"/>
            <ac:spMk id="11" creationId="{E2A46BAB-8C31-42B2-90E8-B26DD3E81D37}"/>
          </ac:spMkLst>
        </pc:spChg>
        <pc:spChg chg="add">
          <ac:chgData name="eugene itua" userId="343c11e2f6439013" providerId="LiveId" clId="{4E526393-9FE6-4DDC-B277-34BA88DED594}" dt="2024-11-27T09:22:14.361" v="143" actId="26606"/>
          <ac:spMkLst>
            <pc:docMk/>
            <pc:sldMk cId="2533317577" sldId="405"/>
            <ac:spMk id="29" creationId="{AE2B703B-46F9-481A-A605-82E2A828C4FA}"/>
          </ac:spMkLst>
        </pc:spChg>
        <pc:spChg chg="add">
          <ac:chgData name="eugene itua" userId="343c11e2f6439013" providerId="LiveId" clId="{4E526393-9FE6-4DDC-B277-34BA88DED594}" dt="2024-11-27T09:22:14.361" v="143" actId="26606"/>
          <ac:spMkLst>
            <pc:docMk/>
            <pc:sldMk cId="2533317577" sldId="405"/>
            <ac:spMk id="31" creationId="{F13BE4D7-0C3D-4906-B230-A1C5B4665CCF}"/>
          </ac:spMkLst>
        </pc:spChg>
        <pc:grpChg chg="del">
          <ac:chgData name="eugene itua" userId="343c11e2f6439013" providerId="LiveId" clId="{4E526393-9FE6-4DDC-B277-34BA88DED594}" dt="2024-11-27T09:22:14.361" v="143" actId="26606"/>
          <ac:grpSpMkLst>
            <pc:docMk/>
            <pc:sldMk cId="2533317577" sldId="405"/>
            <ac:grpSpMk id="13" creationId="{B3F7A3C7-0737-4E57-B30E-8EEFE638B401}"/>
          </ac:grpSpMkLst>
        </pc:grpChg>
        <pc:grpChg chg="del">
          <ac:chgData name="eugene itua" userId="343c11e2f6439013" providerId="LiveId" clId="{4E526393-9FE6-4DDC-B277-34BA88DED594}" dt="2024-11-27T09:22:14.361" v="143" actId="26606"/>
          <ac:grpSpMkLst>
            <pc:docMk/>
            <pc:sldMk cId="2533317577" sldId="405"/>
            <ac:grpSpMk id="17" creationId="{43F5E015-E085-4624-B431-B42414448684}"/>
          </ac:grpSpMkLst>
        </pc:grpChg>
        <pc:graphicFrameChg chg="mod modGraphic">
          <ac:chgData name="eugene itua" userId="343c11e2f6439013" providerId="LiveId" clId="{4E526393-9FE6-4DDC-B277-34BA88DED594}" dt="2024-11-27T09:22:14.361" v="143" actId="26606"/>
          <ac:graphicFrameMkLst>
            <pc:docMk/>
            <pc:sldMk cId="2533317577" sldId="405"/>
            <ac:graphicFrameMk id="5" creationId="{DBF964AC-FC4B-F6E2-B4B2-8859C8C2E4D1}"/>
          </ac:graphicFrameMkLst>
        </pc:graphicFrameChg>
      </pc:sldChg>
      <pc:sldChg chg="addSp delSp modSp mod">
        <pc:chgData name="eugene itua" userId="343c11e2f6439013" providerId="LiveId" clId="{4E526393-9FE6-4DDC-B277-34BA88DED594}" dt="2024-11-27T09:22:21.020" v="144" actId="26606"/>
        <pc:sldMkLst>
          <pc:docMk/>
          <pc:sldMk cId="3715967817" sldId="406"/>
        </pc:sldMkLst>
        <pc:spChg chg="mod">
          <ac:chgData name="eugene itua" userId="343c11e2f6439013" providerId="LiveId" clId="{4E526393-9FE6-4DDC-B277-34BA88DED594}" dt="2024-11-27T09:22:21.020" v="144" actId="26606"/>
          <ac:spMkLst>
            <pc:docMk/>
            <pc:sldMk cId="3715967817" sldId="406"/>
            <ac:spMk id="2" creationId="{96FA8672-D3DE-F495-6661-9DB63A3405C0}"/>
          </ac:spMkLst>
        </pc:spChg>
        <pc:spChg chg="del">
          <ac:chgData name="eugene itua" userId="343c11e2f6439013" providerId="LiveId" clId="{4E526393-9FE6-4DDC-B277-34BA88DED594}" dt="2024-11-27T09:22:21.020" v="144" actId="26606"/>
          <ac:spMkLst>
            <pc:docMk/>
            <pc:sldMk cId="3715967817" sldId="406"/>
            <ac:spMk id="9" creationId="{1D63C574-BFD2-41A1-A567-B0C3CC7FDD4F}"/>
          </ac:spMkLst>
        </pc:spChg>
        <pc:spChg chg="del">
          <ac:chgData name="eugene itua" userId="343c11e2f6439013" providerId="LiveId" clId="{4E526393-9FE6-4DDC-B277-34BA88DED594}" dt="2024-11-27T09:22:21.020" v="144" actId="26606"/>
          <ac:spMkLst>
            <pc:docMk/>
            <pc:sldMk cId="3715967817" sldId="406"/>
            <ac:spMk id="11" creationId="{E2A46BAB-8C31-42B2-90E8-B26DD3E81D37}"/>
          </ac:spMkLst>
        </pc:spChg>
        <pc:spChg chg="add">
          <ac:chgData name="eugene itua" userId="343c11e2f6439013" providerId="LiveId" clId="{4E526393-9FE6-4DDC-B277-34BA88DED594}" dt="2024-11-27T09:22:21.020" v="144" actId="26606"/>
          <ac:spMkLst>
            <pc:docMk/>
            <pc:sldMk cId="3715967817" sldId="406"/>
            <ac:spMk id="29" creationId="{1707FC24-6981-43D9-B525-C7832BA22463}"/>
          </ac:spMkLst>
        </pc:spChg>
        <pc:grpChg chg="del">
          <ac:chgData name="eugene itua" userId="343c11e2f6439013" providerId="LiveId" clId="{4E526393-9FE6-4DDC-B277-34BA88DED594}" dt="2024-11-27T09:22:21.020" v="144" actId="26606"/>
          <ac:grpSpMkLst>
            <pc:docMk/>
            <pc:sldMk cId="3715967817" sldId="406"/>
            <ac:grpSpMk id="13" creationId="{B3F7A3C7-0737-4E57-B30E-8EEFE638B401}"/>
          </ac:grpSpMkLst>
        </pc:grpChg>
        <pc:grpChg chg="del">
          <ac:chgData name="eugene itua" userId="343c11e2f6439013" providerId="LiveId" clId="{4E526393-9FE6-4DDC-B277-34BA88DED594}" dt="2024-11-27T09:22:21.020" v="144" actId="26606"/>
          <ac:grpSpMkLst>
            <pc:docMk/>
            <pc:sldMk cId="3715967817" sldId="406"/>
            <ac:grpSpMk id="17" creationId="{43F5E015-E085-4624-B431-B42414448684}"/>
          </ac:grpSpMkLst>
        </pc:grpChg>
      </pc:sldChg>
      <pc:sldChg chg="addSp delSp modSp mod">
        <pc:chgData name="eugene itua" userId="343c11e2f6439013" providerId="LiveId" clId="{4E526393-9FE6-4DDC-B277-34BA88DED594}" dt="2024-11-27T09:23:34.712" v="155"/>
        <pc:sldMkLst>
          <pc:docMk/>
          <pc:sldMk cId="808827801" sldId="408"/>
        </pc:sldMkLst>
        <pc:spChg chg="mod">
          <ac:chgData name="eugene itua" userId="343c11e2f6439013" providerId="LiveId" clId="{4E526393-9FE6-4DDC-B277-34BA88DED594}" dt="2024-11-27T09:23:31.730" v="154" actId="26606"/>
          <ac:spMkLst>
            <pc:docMk/>
            <pc:sldMk cId="808827801" sldId="408"/>
            <ac:spMk id="2" creationId="{579A4038-2B22-E0F6-7818-76A679439817}"/>
          </ac:spMkLst>
        </pc:spChg>
        <pc:spChg chg="add mod">
          <ac:chgData name="eugene itua" userId="343c11e2f6439013" providerId="LiveId" clId="{4E526393-9FE6-4DDC-B277-34BA88DED594}" dt="2024-11-27T09:23:34.712" v="155"/>
          <ac:spMkLst>
            <pc:docMk/>
            <pc:sldMk cId="808827801" sldId="408"/>
            <ac:spMk id="3" creationId="{A41BD29A-63DB-7CD0-7B10-10DC02118495}"/>
          </ac:spMkLst>
        </pc:spChg>
        <pc:spChg chg="del">
          <ac:chgData name="eugene itua" userId="343c11e2f6439013" providerId="LiveId" clId="{4E526393-9FE6-4DDC-B277-34BA88DED594}" dt="2024-11-27T09:23:18.504" v="153" actId="21"/>
          <ac:spMkLst>
            <pc:docMk/>
            <pc:sldMk cId="808827801" sldId="408"/>
            <ac:spMk id="6" creationId="{A41BD29A-63DB-7CD0-7B10-10DC02118495}"/>
          </ac:spMkLst>
        </pc:spChg>
        <pc:spChg chg="del">
          <ac:chgData name="eugene itua" userId="343c11e2f6439013" providerId="LiveId" clId="{4E526393-9FE6-4DDC-B277-34BA88DED594}" dt="2024-11-27T09:23:31.730" v="154" actId="26606"/>
          <ac:spMkLst>
            <pc:docMk/>
            <pc:sldMk cId="808827801" sldId="408"/>
            <ac:spMk id="9" creationId="{1D63C574-BFD2-41A1-A567-B0C3CC7FDD4F}"/>
          </ac:spMkLst>
        </pc:spChg>
        <pc:spChg chg="del">
          <ac:chgData name="eugene itua" userId="343c11e2f6439013" providerId="LiveId" clId="{4E526393-9FE6-4DDC-B277-34BA88DED594}" dt="2024-11-27T09:23:31.730" v="154" actId="26606"/>
          <ac:spMkLst>
            <pc:docMk/>
            <pc:sldMk cId="808827801" sldId="408"/>
            <ac:spMk id="11" creationId="{E2A46BAB-8C31-42B2-90E8-B26DD3E81D37}"/>
          </ac:spMkLst>
        </pc:spChg>
        <pc:spChg chg="add">
          <ac:chgData name="eugene itua" userId="343c11e2f6439013" providerId="LiveId" clId="{4E526393-9FE6-4DDC-B277-34BA88DED594}" dt="2024-11-27T09:23:31.730" v="154" actId="26606"/>
          <ac:spMkLst>
            <pc:docMk/>
            <pc:sldMk cId="808827801" sldId="408"/>
            <ac:spMk id="29" creationId="{BACC6370-2D7E-4714-9D71-7542949D7D5D}"/>
          </ac:spMkLst>
        </pc:spChg>
        <pc:spChg chg="add">
          <ac:chgData name="eugene itua" userId="343c11e2f6439013" providerId="LiveId" clId="{4E526393-9FE6-4DDC-B277-34BA88DED594}" dt="2024-11-27T09:23:31.730" v="154" actId="26606"/>
          <ac:spMkLst>
            <pc:docMk/>
            <pc:sldMk cId="808827801" sldId="408"/>
            <ac:spMk id="31" creationId="{F68B3F68-107C-434F-AA38-110D5EA91B85}"/>
          </ac:spMkLst>
        </pc:spChg>
        <pc:spChg chg="add">
          <ac:chgData name="eugene itua" userId="343c11e2f6439013" providerId="LiveId" clId="{4E526393-9FE6-4DDC-B277-34BA88DED594}" dt="2024-11-27T09:23:31.730" v="154" actId="26606"/>
          <ac:spMkLst>
            <pc:docMk/>
            <pc:sldMk cId="808827801" sldId="408"/>
            <ac:spMk id="33" creationId="{AAD0DBB9-1A4B-4391-81D4-CB19F9AB918A}"/>
          </ac:spMkLst>
        </pc:spChg>
        <pc:spChg chg="add">
          <ac:chgData name="eugene itua" userId="343c11e2f6439013" providerId="LiveId" clId="{4E526393-9FE6-4DDC-B277-34BA88DED594}" dt="2024-11-27T09:23:31.730" v="154" actId="26606"/>
          <ac:spMkLst>
            <pc:docMk/>
            <pc:sldMk cId="808827801" sldId="408"/>
            <ac:spMk id="35" creationId="{063BBA22-50EA-4C4D-BE05-F1CE4E63AA56}"/>
          </ac:spMkLst>
        </pc:spChg>
        <pc:grpChg chg="del">
          <ac:chgData name="eugene itua" userId="343c11e2f6439013" providerId="LiveId" clId="{4E526393-9FE6-4DDC-B277-34BA88DED594}" dt="2024-11-27T09:23:31.730" v="154" actId="26606"/>
          <ac:grpSpMkLst>
            <pc:docMk/>
            <pc:sldMk cId="808827801" sldId="408"/>
            <ac:grpSpMk id="13" creationId="{B3F7A3C7-0737-4E57-B30E-8EEFE638B401}"/>
          </ac:grpSpMkLst>
        </pc:grpChg>
        <pc:grpChg chg="del">
          <ac:chgData name="eugene itua" userId="343c11e2f6439013" providerId="LiveId" clId="{4E526393-9FE6-4DDC-B277-34BA88DED594}" dt="2024-11-27T09:23:31.730" v="154" actId="26606"/>
          <ac:grpSpMkLst>
            <pc:docMk/>
            <pc:sldMk cId="808827801" sldId="408"/>
            <ac:grpSpMk id="17" creationId="{43F5E015-E085-4624-B431-B42414448684}"/>
          </ac:grpSpMkLst>
        </pc:grpChg>
        <pc:graphicFrameChg chg="mod modGraphic">
          <ac:chgData name="eugene itua" userId="343c11e2f6439013" providerId="LiveId" clId="{4E526393-9FE6-4DDC-B277-34BA88DED594}" dt="2024-11-27T09:23:31.730" v="154" actId="26606"/>
          <ac:graphicFrameMkLst>
            <pc:docMk/>
            <pc:sldMk cId="808827801" sldId="408"/>
            <ac:graphicFrameMk id="5" creationId="{1A4CD990-6228-1FD6-23AA-DAD9221BF435}"/>
          </ac:graphicFrameMkLst>
        </pc:graphicFrameChg>
      </pc:sldChg>
      <pc:sldChg chg="addSp delSp modSp mod setBg setClrOvrMap">
        <pc:chgData name="eugene itua" userId="343c11e2f6439013" providerId="LiveId" clId="{4E526393-9FE6-4DDC-B277-34BA88DED594}" dt="2024-11-27T09:41:07.957" v="240" actId="26606"/>
        <pc:sldMkLst>
          <pc:docMk/>
          <pc:sldMk cId="2079856398" sldId="412"/>
        </pc:sldMkLst>
        <pc:spChg chg="mod">
          <ac:chgData name="eugene itua" userId="343c11e2f6439013" providerId="LiveId" clId="{4E526393-9FE6-4DDC-B277-34BA88DED594}" dt="2024-11-27T09:41:07.957" v="240" actId="26606"/>
          <ac:spMkLst>
            <pc:docMk/>
            <pc:sldMk cId="2079856398" sldId="412"/>
            <ac:spMk id="2" creationId="{5B424DD1-237F-47F9-582E-847E6F5A9020}"/>
          </ac:spMkLst>
        </pc:spChg>
        <pc:spChg chg="add del">
          <ac:chgData name="eugene itua" userId="343c11e2f6439013" providerId="LiveId" clId="{4E526393-9FE6-4DDC-B277-34BA88DED594}" dt="2024-11-27T09:41:07.957" v="240" actId="26606"/>
          <ac:spMkLst>
            <pc:docMk/>
            <pc:sldMk cId="2079856398" sldId="412"/>
            <ac:spMk id="24" creationId="{A3EFF7B1-6CB7-47D1-AD37-B870CA2B2151}"/>
          </ac:spMkLst>
        </pc:spChg>
        <pc:spChg chg="add del">
          <ac:chgData name="eugene itua" userId="343c11e2f6439013" providerId="LiveId" clId="{4E526393-9FE6-4DDC-B277-34BA88DED594}" dt="2024-11-27T09:41:07.957" v="240" actId="26606"/>
          <ac:spMkLst>
            <pc:docMk/>
            <pc:sldMk cId="2079856398" sldId="412"/>
            <ac:spMk id="26" creationId="{7FA2962B-21B6-4689-A95D-A8FF6ADE47F1}"/>
          </ac:spMkLst>
        </pc:spChg>
        <pc:spChg chg="add del">
          <ac:chgData name="eugene itua" userId="343c11e2f6439013" providerId="LiveId" clId="{4E526393-9FE6-4DDC-B277-34BA88DED594}" dt="2024-11-27T09:41:07.957" v="240" actId="26606"/>
          <ac:spMkLst>
            <pc:docMk/>
            <pc:sldMk cId="2079856398" sldId="412"/>
            <ac:spMk id="42" creationId="{A00D2CE1-35C1-46E6-BD59-CEE668BD90F4}"/>
          </ac:spMkLst>
        </pc:spChg>
        <pc:spChg chg="add del">
          <ac:chgData name="eugene itua" userId="343c11e2f6439013" providerId="LiveId" clId="{4E526393-9FE6-4DDC-B277-34BA88DED594}" dt="2024-11-27T09:41:07.957" v="240" actId="26606"/>
          <ac:spMkLst>
            <pc:docMk/>
            <pc:sldMk cId="2079856398" sldId="412"/>
            <ac:spMk id="50" creationId="{E18403B7-F2C7-4C07-8522-21C31910902C}"/>
          </ac:spMkLst>
        </pc:spChg>
        <pc:spChg chg="add del">
          <ac:chgData name="eugene itua" userId="343c11e2f6439013" providerId="LiveId" clId="{4E526393-9FE6-4DDC-B277-34BA88DED594}" dt="2024-11-27T09:41:07.795" v="239" actId="26606"/>
          <ac:spMkLst>
            <pc:docMk/>
            <pc:sldMk cId="2079856398" sldId="412"/>
            <ac:spMk id="61" creationId="{56E9B3E6-E277-4D68-BA48-9CB43FFBD6E2}"/>
          </ac:spMkLst>
        </pc:spChg>
        <pc:spChg chg="add del">
          <ac:chgData name="eugene itua" userId="343c11e2f6439013" providerId="LiveId" clId="{4E526393-9FE6-4DDC-B277-34BA88DED594}" dt="2024-11-27T09:41:07.795" v="239" actId="26606"/>
          <ac:spMkLst>
            <pc:docMk/>
            <pc:sldMk cId="2079856398" sldId="412"/>
            <ac:spMk id="68" creationId="{D5B0017B-2ECA-49AF-B397-DC140825DF8D}"/>
          </ac:spMkLst>
        </pc:spChg>
        <pc:spChg chg="add">
          <ac:chgData name="eugene itua" userId="343c11e2f6439013" providerId="LiveId" clId="{4E526393-9FE6-4DDC-B277-34BA88DED594}" dt="2024-11-27T09:41:07.957" v="240" actId="26606"/>
          <ac:spMkLst>
            <pc:docMk/>
            <pc:sldMk cId="2079856398" sldId="412"/>
            <ac:spMk id="72" creationId="{2E442304-DDBD-4F7B-8017-36BCC863FB40}"/>
          </ac:spMkLst>
        </pc:spChg>
        <pc:spChg chg="add">
          <ac:chgData name="eugene itua" userId="343c11e2f6439013" providerId="LiveId" clId="{4E526393-9FE6-4DDC-B277-34BA88DED594}" dt="2024-11-27T09:41:07.957" v="240" actId="26606"/>
          <ac:spMkLst>
            <pc:docMk/>
            <pc:sldMk cId="2079856398" sldId="412"/>
            <ac:spMk id="73" creationId="{5E107275-3853-46FD-A241-DE4355A42675}"/>
          </ac:spMkLst>
        </pc:spChg>
        <pc:grpChg chg="add del">
          <ac:chgData name="eugene itua" userId="343c11e2f6439013" providerId="LiveId" clId="{4E526393-9FE6-4DDC-B277-34BA88DED594}" dt="2024-11-27T09:41:07.957" v="240" actId="26606"/>
          <ac:grpSpMkLst>
            <pc:docMk/>
            <pc:sldMk cId="2079856398" sldId="412"/>
            <ac:grpSpMk id="28" creationId="{A745280D-ED36-41FE-8EB1-CE597C99CFE8}"/>
          </ac:grpSpMkLst>
        </pc:grpChg>
        <pc:grpChg chg="add del">
          <ac:chgData name="eugene itua" userId="343c11e2f6439013" providerId="LiveId" clId="{4E526393-9FE6-4DDC-B277-34BA88DED594}" dt="2024-11-27T09:41:07.957" v="240" actId="26606"/>
          <ac:grpSpMkLst>
            <pc:docMk/>
            <pc:sldMk cId="2079856398" sldId="412"/>
            <ac:grpSpMk id="34" creationId="{80E95A5C-1E97-41C3-9DEC-245FF6DEBF1F}"/>
          </ac:grpSpMkLst>
        </pc:grpChg>
        <pc:grpChg chg="add del">
          <ac:chgData name="eugene itua" userId="343c11e2f6439013" providerId="LiveId" clId="{4E526393-9FE6-4DDC-B277-34BA88DED594}" dt="2024-11-27T09:41:07.957" v="240" actId="26606"/>
          <ac:grpSpMkLst>
            <pc:docMk/>
            <pc:sldMk cId="2079856398" sldId="412"/>
            <ac:grpSpMk id="44" creationId="{A58DCE86-9AE1-46D1-96D6-04B8B3EDF6FA}"/>
          </ac:grpSpMkLst>
        </pc:grpChg>
        <pc:grpChg chg="add del">
          <ac:chgData name="eugene itua" userId="343c11e2f6439013" providerId="LiveId" clId="{4E526393-9FE6-4DDC-B277-34BA88DED594}" dt="2024-11-27T09:41:07.957" v="240" actId="26606"/>
          <ac:grpSpMkLst>
            <pc:docMk/>
            <pc:sldMk cId="2079856398" sldId="412"/>
            <ac:grpSpMk id="52" creationId="{23B58CC6-A99E-43AF-A467-256F19287FB8}"/>
          </ac:grpSpMkLst>
        </pc:grpChg>
        <pc:grpChg chg="add del">
          <ac:chgData name="eugene itua" userId="343c11e2f6439013" providerId="LiveId" clId="{4E526393-9FE6-4DDC-B277-34BA88DED594}" dt="2024-11-27T09:41:07.795" v="239" actId="26606"/>
          <ac:grpSpMkLst>
            <pc:docMk/>
            <pc:sldMk cId="2079856398" sldId="412"/>
            <ac:grpSpMk id="63" creationId="{AE1C45F0-260A-458C-96ED-C1F6D2151219}"/>
          </ac:grpSpMkLst>
        </pc:grpChg>
        <pc:graphicFrameChg chg="mod modGraphic">
          <ac:chgData name="eugene itua" userId="343c11e2f6439013" providerId="LiveId" clId="{4E526393-9FE6-4DDC-B277-34BA88DED594}" dt="2024-11-27T09:41:07.957" v="240" actId="26606"/>
          <ac:graphicFrameMkLst>
            <pc:docMk/>
            <pc:sldMk cId="2079856398" sldId="412"/>
            <ac:graphicFrameMk id="20" creationId="{92E34FA0-A686-88FC-635F-0DD283BF8602}"/>
          </ac:graphicFrameMkLst>
        </pc:graphicFrameChg>
        <pc:cxnChg chg="add del">
          <ac:chgData name="eugene itua" userId="343c11e2f6439013" providerId="LiveId" clId="{4E526393-9FE6-4DDC-B277-34BA88DED594}" dt="2024-11-27T09:41:07.795" v="239" actId="26606"/>
          <ac:cxnSpMkLst>
            <pc:docMk/>
            <pc:sldMk cId="2079856398" sldId="412"/>
            <ac:cxnSpMk id="70" creationId="{6CF1BAF6-AD41-4082-B212-8A1F9A2E8779}"/>
          </ac:cxnSpMkLst>
        </pc:cxnChg>
      </pc:sldChg>
      <pc:sldChg chg="addSp delSp modSp mod">
        <pc:chgData name="eugene itua" userId="343c11e2f6439013" providerId="LiveId" clId="{4E526393-9FE6-4DDC-B277-34BA88DED594}" dt="2024-11-27T09:23:59.344" v="157" actId="26606"/>
        <pc:sldMkLst>
          <pc:docMk/>
          <pc:sldMk cId="4065865720" sldId="413"/>
        </pc:sldMkLst>
        <pc:spChg chg="mod">
          <ac:chgData name="eugene itua" userId="343c11e2f6439013" providerId="LiveId" clId="{4E526393-9FE6-4DDC-B277-34BA88DED594}" dt="2024-11-27T09:23:59.344" v="157" actId="26606"/>
          <ac:spMkLst>
            <pc:docMk/>
            <pc:sldMk cId="4065865720" sldId="413"/>
            <ac:spMk id="2" creationId="{C03DCBDA-0F0E-AD3D-1EF4-5428029B6E3D}"/>
          </ac:spMkLst>
        </pc:spChg>
        <pc:spChg chg="del">
          <ac:chgData name="eugene itua" userId="343c11e2f6439013" providerId="LiveId" clId="{4E526393-9FE6-4DDC-B277-34BA88DED594}" dt="2024-11-27T09:23:59.344" v="157" actId="26606"/>
          <ac:spMkLst>
            <pc:docMk/>
            <pc:sldMk cId="4065865720" sldId="413"/>
            <ac:spMk id="9" creationId="{1D63C574-BFD2-41A1-A567-B0C3CC7FDD4F}"/>
          </ac:spMkLst>
        </pc:spChg>
        <pc:spChg chg="del">
          <ac:chgData name="eugene itua" userId="343c11e2f6439013" providerId="LiveId" clId="{4E526393-9FE6-4DDC-B277-34BA88DED594}" dt="2024-11-27T09:23:59.344" v="157" actId="26606"/>
          <ac:spMkLst>
            <pc:docMk/>
            <pc:sldMk cId="4065865720" sldId="413"/>
            <ac:spMk id="11" creationId="{E2A46BAB-8C31-42B2-90E8-B26DD3E81D37}"/>
          </ac:spMkLst>
        </pc:spChg>
        <pc:spChg chg="add">
          <ac:chgData name="eugene itua" userId="343c11e2f6439013" providerId="LiveId" clId="{4E526393-9FE6-4DDC-B277-34BA88DED594}" dt="2024-11-27T09:23:59.344" v="157" actId="26606"/>
          <ac:spMkLst>
            <pc:docMk/>
            <pc:sldMk cId="4065865720" sldId="413"/>
            <ac:spMk id="29" creationId="{BACC6370-2D7E-4714-9D71-7542949D7D5D}"/>
          </ac:spMkLst>
        </pc:spChg>
        <pc:spChg chg="add">
          <ac:chgData name="eugene itua" userId="343c11e2f6439013" providerId="LiveId" clId="{4E526393-9FE6-4DDC-B277-34BA88DED594}" dt="2024-11-27T09:23:59.344" v="157" actId="26606"/>
          <ac:spMkLst>
            <pc:docMk/>
            <pc:sldMk cId="4065865720" sldId="413"/>
            <ac:spMk id="31" creationId="{F68B3F68-107C-434F-AA38-110D5EA91B85}"/>
          </ac:spMkLst>
        </pc:spChg>
        <pc:spChg chg="add">
          <ac:chgData name="eugene itua" userId="343c11e2f6439013" providerId="LiveId" clId="{4E526393-9FE6-4DDC-B277-34BA88DED594}" dt="2024-11-27T09:23:59.344" v="157" actId="26606"/>
          <ac:spMkLst>
            <pc:docMk/>
            <pc:sldMk cId="4065865720" sldId="413"/>
            <ac:spMk id="33" creationId="{AAD0DBB9-1A4B-4391-81D4-CB19F9AB918A}"/>
          </ac:spMkLst>
        </pc:spChg>
        <pc:spChg chg="add">
          <ac:chgData name="eugene itua" userId="343c11e2f6439013" providerId="LiveId" clId="{4E526393-9FE6-4DDC-B277-34BA88DED594}" dt="2024-11-27T09:23:59.344" v="157" actId="26606"/>
          <ac:spMkLst>
            <pc:docMk/>
            <pc:sldMk cId="4065865720" sldId="413"/>
            <ac:spMk id="35" creationId="{063BBA22-50EA-4C4D-BE05-F1CE4E63AA56}"/>
          </ac:spMkLst>
        </pc:spChg>
        <pc:grpChg chg="del">
          <ac:chgData name="eugene itua" userId="343c11e2f6439013" providerId="LiveId" clId="{4E526393-9FE6-4DDC-B277-34BA88DED594}" dt="2024-11-27T09:23:59.344" v="157" actId="26606"/>
          <ac:grpSpMkLst>
            <pc:docMk/>
            <pc:sldMk cId="4065865720" sldId="413"/>
            <ac:grpSpMk id="13" creationId="{B3F7A3C7-0737-4E57-B30E-8EEFE638B401}"/>
          </ac:grpSpMkLst>
        </pc:grpChg>
        <pc:grpChg chg="del">
          <ac:chgData name="eugene itua" userId="343c11e2f6439013" providerId="LiveId" clId="{4E526393-9FE6-4DDC-B277-34BA88DED594}" dt="2024-11-27T09:23:59.344" v="157" actId="26606"/>
          <ac:grpSpMkLst>
            <pc:docMk/>
            <pc:sldMk cId="4065865720" sldId="413"/>
            <ac:grpSpMk id="17" creationId="{43F5E015-E085-4624-B431-B42414448684}"/>
          </ac:grpSpMkLst>
        </pc:grpChg>
        <pc:graphicFrameChg chg="mod modGraphic">
          <ac:chgData name="eugene itua" userId="343c11e2f6439013" providerId="LiveId" clId="{4E526393-9FE6-4DDC-B277-34BA88DED594}" dt="2024-11-27T09:23:59.344" v="157" actId="26606"/>
          <ac:graphicFrameMkLst>
            <pc:docMk/>
            <pc:sldMk cId="4065865720" sldId="413"/>
            <ac:graphicFrameMk id="5" creationId="{29D2B359-67DD-3BF3-43CE-695C2950B352}"/>
          </ac:graphicFrameMkLst>
        </pc:graphicFrameChg>
      </pc:sldChg>
      <pc:sldChg chg="addSp delSp modSp mod">
        <pc:chgData name="eugene itua" userId="343c11e2f6439013" providerId="LiveId" clId="{4E526393-9FE6-4DDC-B277-34BA88DED594}" dt="2024-11-27T09:23:46.041" v="156" actId="26606"/>
        <pc:sldMkLst>
          <pc:docMk/>
          <pc:sldMk cId="1678610920" sldId="416"/>
        </pc:sldMkLst>
        <pc:spChg chg="mod">
          <ac:chgData name="eugene itua" userId="343c11e2f6439013" providerId="LiveId" clId="{4E526393-9FE6-4DDC-B277-34BA88DED594}" dt="2024-11-27T09:23:46.041" v="156" actId="26606"/>
          <ac:spMkLst>
            <pc:docMk/>
            <pc:sldMk cId="1678610920" sldId="416"/>
            <ac:spMk id="2" creationId="{695D09AE-9837-0023-9C44-0B3CB154EC73}"/>
          </ac:spMkLst>
        </pc:spChg>
        <pc:spChg chg="del">
          <ac:chgData name="eugene itua" userId="343c11e2f6439013" providerId="LiveId" clId="{4E526393-9FE6-4DDC-B277-34BA88DED594}" dt="2024-11-27T09:23:46.041" v="156" actId="26606"/>
          <ac:spMkLst>
            <pc:docMk/>
            <pc:sldMk cId="1678610920" sldId="416"/>
            <ac:spMk id="9" creationId="{1D63C574-BFD2-41A1-A567-B0C3CC7FDD4F}"/>
          </ac:spMkLst>
        </pc:spChg>
        <pc:spChg chg="del">
          <ac:chgData name="eugene itua" userId="343c11e2f6439013" providerId="LiveId" clId="{4E526393-9FE6-4DDC-B277-34BA88DED594}" dt="2024-11-27T09:23:46.041" v="156" actId="26606"/>
          <ac:spMkLst>
            <pc:docMk/>
            <pc:sldMk cId="1678610920" sldId="416"/>
            <ac:spMk id="11" creationId="{E2A46BAB-8C31-42B2-90E8-B26DD3E81D37}"/>
          </ac:spMkLst>
        </pc:spChg>
        <pc:spChg chg="add">
          <ac:chgData name="eugene itua" userId="343c11e2f6439013" providerId="LiveId" clId="{4E526393-9FE6-4DDC-B277-34BA88DED594}" dt="2024-11-27T09:23:46.041" v="156" actId="26606"/>
          <ac:spMkLst>
            <pc:docMk/>
            <pc:sldMk cId="1678610920" sldId="416"/>
            <ac:spMk id="29" creationId="{DCC231C8-C761-4B31-9B1C-C6D19248C6B3}"/>
          </ac:spMkLst>
        </pc:spChg>
        <pc:grpChg chg="del">
          <ac:chgData name="eugene itua" userId="343c11e2f6439013" providerId="LiveId" clId="{4E526393-9FE6-4DDC-B277-34BA88DED594}" dt="2024-11-27T09:23:46.041" v="156" actId="26606"/>
          <ac:grpSpMkLst>
            <pc:docMk/>
            <pc:sldMk cId="1678610920" sldId="416"/>
            <ac:grpSpMk id="13" creationId="{B3F7A3C7-0737-4E57-B30E-8EEFE638B401}"/>
          </ac:grpSpMkLst>
        </pc:grpChg>
        <pc:grpChg chg="del">
          <ac:chgData name="eugene itua" userId="343c11e2f6439013" providerId="LiveId" clId="{4E526393-9FE6-4DDC-B277-34BA88DED594}" dt="2024-11-27T09:23:46.041" v="156" actId="26606"/>
          <ac:grpSpMkLst>
            <pc:docMk/>
            <pc:sldMk cId="1678610920" sldId="416"/>
            <ac:grpSpMk id="17" creationId="{43F5E015-E085-4624-B431-B42414448684}"/>
          </ac:grpSpMkLst>
        </pc:grpChg>
        <pc:graphicFrameChg chg="mod modGraphic">
          <ac:chgData name="eugene itua" userId="343c11e2f6439013" providerId="LiveId" clId="{4E526393-9FE6-4DDC-B277-34BA88DED594}" dt="2024-11-27T09:23:46.041" v="156" actId="26606"/>
          <ac:graphicFrameMkLst>
            <pc:docMk/>
            <pc:sldMk cId="1678610920" sldId="416"/>
            <ac:graphicFrameMk id="5" creationId="{9217172E-1FA3-DC95-3177-1CB95FDEE973}"/>
          </ac:graphicFrameMkLst>
        </pc:graphicFrameChg>
      </pc:sldChg>
      <pc:sldChg chg="modSp mod">
        <pc:chgData name="eugene itua" userId="343c11e2f6439013" providerId="LiveId" clId="{4E526393-9FE6-4DDC-B277-34BA88DED594}" dt="2024-11-27T01:58:33.577" v="25" actId="1076"/>
        <pc:sldMkLst>
          <pc:docMk/>
          <pc:sldMk cId="3156221422" sldId="418"/>
        </pc:sldMkLst>
        <pc:spChg chg="mod">
          <ac:chgData name="eugene itua" userId="343c11e2f6439013" providerId="LiveId" clId="{4E526393-9FE6-4DDC-B277-34BA88DED594}" dt="2024-11-27T01:58:33.577" v="25" actId="1076"/>
          <ac:spMkLst>
            <pc:docMk/>
            <pc:sldMk cId="3156221422" sldId="418"/>
            <ac:spMk id="9" creationId="{D2F6C3EB-1302-6E36-115F-0C5162E6F176}"/>
          </ac:spMkLst>
        </pc:spChg>
      </pc:sldChg>
      <pc:sldChg chg="addSp delSp modSp mod setBg">
        <pc:chgData name="eugene itua" userId="343c11e2f6439013" providerId="LiveId" clId="{4E526393-9FE6-4DDC-B277-34BA88DED594}" dt="2024-11-27T09:21:39.764" v="142" actId="14100"/>
        <pc:sldMkLst>
          <pc:docMk/>
          <pc:sldMk cId="2042841018" sldId="419"/>
        </pc:sldMkLst>
        <pc:spChg chg="del">
          <ac:chgData name="eugene itua" userId="343c11e2f6439013" providerId="LiveId" clId="{4E526393-9FE6-4DDC-B277-34BA88DED594}" dt="2024-11-27T09:20:23.474" v="128" actId="26606"/>
          <ac:spMkLst>
            <pc:docMk/>
            <pc:sldMk cId="2042841018" sldId="419"/>
            <ac:spMk id="2" creationId="{24CB186D-8BE4-CCA0-A6A5-763491BB67CC}"/>
          </ac:spMkLst>
        </pc:spChg>
        <pc:spChg chg="del">
          <ac:chgData name="eugene itua" userId="343c11e2f6439013" providerId="LiveId" clId="{4E526393-9FE6-4DDC-B277-34BA88DED594}" dt="2024-11-27T09:20:23.474" v="128" actId="26606"/>
          <ac:spMkLst>
            <pc:docMk/>
            <pc:sldMk cId="2042841018" sldId="419"/>
            <ac:spMk id="3" creationId="{A6CF5FB9-8B43-9AD1-E9B3-2E6B78B51349}"/>
          </ac:spMkLst>
        </pc:spChg>
        <pc:spChg chg="mod">
          <ac:chgData name="eugene itua" userId="343c11e2f6439013" providerId="LiveId" clId="{4E526393-9FE6-4DDC-B277-34BA88DED594}" dt="2024-11-27T09:21:34.249" v="141" actId="1076"/>
          <ac:spMkLst>
            <pc:docMk/>
            <pc:sldMk cId="2042841018" sldId="419"/>
            <ac:spMk id="15" creationId="{CD9DC12B-728E-B93B-228D-B9823DAF7F4E}"/>
          </ac:spMkLst>
        </pc:spChg>
        <pc:spChg chg="add del">
          <ac:chgData name="eugene itua" userId="343c11e2f6439013" providerId="LiveId" clId="{4E526393-9FE6-4DDC-B277-34BA88DED594}" dt="2024-11-27T09:21:22.651" v="138" actId="26606"/>
          <ac:spMkLst>
            <pc:docMk/>
            <pc:sldMk cId="2042841018" sldId="419"/>
            <ac:spMk id="21" creationId="{5C8908E2-EE49-44D2-9428-A28D2312A8D5}"/>
          </ac:spMkLst>
        </pc:spChg>
        <pc:spChg chg="add del">
          <ac:chgData name="eugene itua" userId="343c11e2f6439013" providerId="LiveId" clId="{4E526393-9FE6-4DDC-B277-34BA88DED594}" dt="2024-11-27T09:21:22.651" v="138" actId="26606"/>
          <ac:spMkLst>
            <pc:docMk/>
            <pc:sldMk cId="2042841018" sldId="419"/>
            <ac:spMk id="27" creationId="{7449A6C7-D15F-4AA5-BFA5-71A404B47016}"/>
          </ac:spMkLst>
        </pc:spChg>
        <pc:spChg chg="add del">
          <ac:chgData name="eugene itua" userId="343c11e2f6439013" providerId="LiveId" clId="{4E526393-9FE6-4DDC-B277-34BA88DED594}" dt="2024-11-27T09:21:22.651" v="138" actId="26606"/>
          <ac:spMkLst>
            <pc:docMk/>
            <pc:sldMk cId="2042841018" sldId="419"/>
            <ac:spMk id="29" creationId="{ED888B23-07FA-482A-96DF-47E31AF1A603}"/>
          </ac:spMkLst>
        </pc:spChg>
        <pc:spChg chg="add">
          <ac:chgData name="eugene itua" userId="343c11e2f6439013" providerId="LiveId" clId="{4E526393-9FE6-4DDC-B277-34BA88DED594}" dt="2024-11-27T09:21:22.651" v="138" actId="26606"/>
          <ac:spMkLst>
            <pc:docMk/>
            <pc:sldMk cId="2042841018" sldId="419"/>
            <ac:spMk id="31" creationId="{955A2079-FA98-4876-80F0-72364A7D2EA4}"/>
          </ac:spMkLst>
        </pc:spChg>
        <pc:spChg chg="add del">
          <ac:chgData name="eugene itua" userId="343c11e2f6439013" providerId="LiveId" clId="{4E526393-9FE6-4DDC-B277-34BA88DED594}" dt="2024-11-27T09:21:08.580" v="135" actId="26606"/>
          <ac:spMkLst>
            <pc:docMk/>
            <pc:sldMk cId="2042841018" sldId="419"/>
            <ac:spMk id="34" creationId="{21ED5FCA-9564-42B4-9F52-2CCED8ED60CA}"/>
          </ac:spMkLst>
        </pc:spChg>
        <pc:spChg chg="add del">
          <ac:chgData name="eugene itua" userId="343c11e2f6439013" providerId="LiveId" clId="{4E526393-9FE6-4DDC-B277-34BA88DED594}" dt="2024-11-27T09:21:08.580" v="135" actId="26606"/>
          <ac:spMkLst>
            <pc:docMk/>
            <pc:sldMk cId="2042841018" sldId="419"/>
            <ac:spMk id="36" creationId="{081E4A58-353D-44AE-B2FC-2A74E2E400F7}"/>
          </ac:spMkLst>
        </pc:spChg>
        <pc:grpChg chg="del">
          <ac:chgData name="eugene itua" userId="343c11e2f6439013" providerId="LiveId" clId="{4E526393-9FE6-4DDC-B277-34BA88DED594}" dt="2024-11-27T09:20:23.474" v="128" actId="26606"/>
          <ac:grpSpMkLst>
            <pc:docMk/>
            <pc:sldMk cId="2042841018" sldId="419"/>
            <ac:grpSpMk id="4" creationId="{D8E96417-0E8F-C5B9-2785-856E97E579C6}"/>
          </ac:grpSpMkLst>
        </pc:grpChg>
        <pc:grpChg chg="del">
          <ac:chgData name="eugene itua" userId="343c11e2f6439013" providerId="LiveId" clId="{4E526393-9FE6-4DDC-B277-34BA88DED594}" dt="2024-11-27T09:20:23.474" v="128" actId="26606"/>
          <ac:grpSpMkLst>
            <pc:docMk/>
            <pc:sldMk cId="2042841018" sldId="419"/>
            <ac:grpSpMk id="7" creationId="{BCEA6E89-9569-0AAE-1E50-1B2153420490}"/>
          </ac:grpSpMkLst>
        </pc:grpChg>
        <pc:grpChg chg="add del">
          <ac:chgData name="eugene itua" userId="343c11e2f6439013" providerId="LiveId" clId="{4E526393-9FE6-4DDC-B277-34BA88DED594}" dt="2024-11-27T09:21:22.651" v="138" actId="26606"/>
          <ac:grpSpMkLst>
            <pc:docMk/>
            <pc:sldMk cId="2042841018" sldId="419"/>
            <ac:grpSpMk id="23" creationId="{05314994-6337-4875-8CF5-652CAFE8342C}"/>
          </ac:grpSpMkLst>
        </pc:grpChg>
        <pc:graphicFrameChg chg="mod modGraphic">
          <ac:chgData name="eugene itua" userId="343c11e2f6439013" providerId="LiveId" clId="{4E526393-9FE6-4DDC-B277-34BA88DED594}" dt="2024-11-27T09:21:39.764" v="142" actId="14100"/>
          <ac:graphicFrameMkLst>
            <pc:docMk/>
            <pc:sldMk cId="2042841018" sldId="419"/>
            <ac:graphicFrameMk id="16" creationId="{176BF02D-F0FB-D361-7EDF-E785E3B42622}"/>
          </ac:graphicFrameMkLst>
        </pc:graphicFrameChg>
      </pc:sldChg>
      <pc:sldChg chg="modSp mod">
        <pc:chgData name="eugene itua" userId="343c11e2f6439013" providerId="LiveId" clId="{4E526393-9FE6-4DDC-B277-34BA88DED594}" dt="2024-11-27T09:44:17.217" v="244" actId="14100"/>
        <pc:sldMkLst>
          <pc:docMk/>
          <pc:sldMk cId="2348120873" sldId="420"/>
        </pc:sldMkLst>
        <pc:graphicFrameChg chg="mod modGraphic">
          <ac:chgData name="eugene itua" userId="343c11e2f6439013" providerId="LiveId" clId="{4E526393-9FE6-4DDC-B277-34BA88DED594}" dt="2024-11-27T09:44:17.217" v="244" actId="14100"/>
          <ac:graphicFrameMkLst>
            <pc:docMk/>
            <pc:sldMk cId="2348120873" sldId="420"/>
            <ac:graphicFrameMk id="7" creationId="{0C5E59A0-8278-CC3F-3521-E259A8165396}"/>
          </ac:graphicFrameMkLst>
        </pc:graphicFrameChg>
      </pc:sldChg>
      <pc:sldChg chg="modSp mod">
        <pc:chgData name="eugene itua" userId="343c11e2f6439013" providerId="LiveId" clId="{4E526393-9FE6-4DDC-B277-34BA88DED594}" dt="2024-11-27T09:39:22.081" v="237" actId="20577"/>
        <pc:sldMkLst>
          <pc:docMk/>
          <pc:sldMk cId="357469704" sldId="423"/>
        </pc:sldMkLst>
        <pc:spChg chg="mod">
          <ac:chgData name="eugene itua" userId="343c11e2f6439013" providerId="LiveId" clId="{4E526393-9FE6-4DDC-B277-34BA88DED594}" dt="2024-11-27T09:39:22.081" v="237" actId="20577"/>
          <ac:spMkLst>
            <pc:docMk/>
            <pc:sldMk cId="357469704" sldId="423"/>
            <ac:spMk id="2" creationId="{D35979CC-4BE8-758F-C73B-3D6A50E58B92}"/>
          </ac:spMkLst>
        </pc:spChg>
      </pc:sldChg>
      <pc:sldChg chg="addSp delSp modSp mod">
        <pc:chgData name="eugene itua" userId="343c11e2f6439013" providerId="LiveId" clId="{4E526393-9FE6-4DDC-B277-34BA88DED594}" dt="2024-11-27T09:42:30.460" v="242" actId="26606"/>
        <pc:sldMkLst>
          <pc:docMk/>
          <pc:sldMk cId="1598570675" sldId="428"/>
        </pc:sldMkLst>
        <pc:spChg chg="mod">
          <ac:chgData name="eugene itua" userId="343c11e2f6439013" providerId="LiveId" clId="{4E526393-9FE6-4DDC-B277-34BA88DED594}" dt="2024-11-27T09:42:30.460" v="242" actId="26606"/>
          <ac:spMkLst>
            <pc:docMk/>
            <pc:sldMk cId="1598570675" sldId="428"/>
            <ac:spMk id="2" creationId="{ADCFFB4E-D3C5-A953-9D3C-BE2A67A3C156}"/>
          </ac:spMkLst>
        </pc:spChg>
        <pc:spChg chg="add mod">
          <ac:chgData name="eugene itua" userId="343c11e2f6439013" providerId="LiveId" clId="{4E526393-9FE6-4DDC-B277-34BA88DED594}" dt="2024-11-27T09:18:24.552" v="117"/>
          <ac:spMkLst>
            <pc:docMk/>
            <pc:sldMk cId="1598570675" sldId="428"/>
            <ac:spMk id="3" creationId="{84FCCCDD-E427-761F-206D-E1AFD93A0434}"/>
          </ac:spMkLst>
        </pc:spChg>
        <pc:spChg chg="add del">
          <ac:chgData name="eugene itua" userId="343c11e2f6439013" providerId="LiveId" clId="{4E526393-9FE6-4DDC-B277-34BA88DED594}" dt="2024-11-27T09:19:00.139" v="120" actId="26606"/>
          <ac:spMkLst>
            <pc:docMk/>
            <pc:sldMk cId="1598570675" sldId="428"/>
            <ac:spMk id="9" creationId="{8DF67618-B87B-4195-8E24-3B126F79FF55}"/>
          </ac:spMkLst>
        </pc:spChg>
        <pc:spChg chg="add del">
          <ac:chgData name="eugene itua" userId="343c11e2f6439013" providerId="LiveId" clId="{4E526393-9FE6-4DDC-B277-34BA88DED594}" dt="2024-11-27T09:19:00.139" v="120" actId="26606"/>
          <ac:spMkLst>
            <pc:docMk/>
            <pc:sldMk cId="1598570675" sldId="428"/>
            <ac:spMk id="11" creationId="{64960379-9FF9-400A-A8A8-F5AB633FD3BF}"/>
          </ac:spMkLst>
        </pc:spChg>
        <pc:spChg chg="add del">
          <ac:chgData name="eugene itua" userId="343c11e2f6439013" providerId="LiveId" clId="{4E526393-9FE6-4DDC-B277-34BA88DED594}" dt="2024-11-27T09:42:30.460" v="242" actId="26606"/>
          <ac:spMkLst>
            <pc:docMk/>
            <pc:sldMk cId="1598570675" sldId="428"/>
            <ac:spMk id="29" creationId="{BACC6370-2D7E-4714-9D71-7542949D7D5D}"/>
          </ac:spMkLst>
        </pc:spChg>
        <pc:spChg chg="add del">
          <ac:chgData name="eugene itua" userId="343c11e2f6439013" providerId="LiveId" clId="{4E526393-9FE6-4DDC-B277-34BA88DED594}" dt="2024-11-27T09:42:30.460" v="242" actId="26606"/>
          <ac:spMkLst>
            <pc:docMk/>
            <pc:sldMk cId="1598570675" sldId="428"/>
            <ac:spMk id="31" creationId="{F68B3F68-107C-434F-AA38-110D5EA91B85}"/>
          </ac:spMkLst>
        </pc:spChg>
        <pc:spChg chg="add del">
          <ac:chgData name="eugene itua" userId="343c11e2f6439013" providerId="LiveId" clId="{4E526393-9FE6-4DDC-B277-34BA88DED594}" dt="2024-11-27T09:42:30.460" v="242" actId="26606"/>
          <ac:spMkLst>
            <pc:docMk/>
            <pc:sldMk cId="1598570675" sldId="428"/>
            <ac:spMk id="33" creationId="{AAD0DBB9-1A4B-4391-81D4-CB19F9AB918A}"/>
          </ac:spMkLst>
        </pc:spChg>
        <pc:spChg chg="add del">
          <ac:chgData name="eugene itua" userId="343c11e2f6439013" providerId="LiveId" clId="{4E526393-9FE6-4DDC-B277-34BA88DED594}" dt="2024-11-27T09:42:30.460" v="242" actId="26606"/>
          <ac:spMkLst>
            <pc:docMk/>
            <pc:sldMk cId="1598570675" sldId="428"/>
            <ac:spMk id="35" creationId="{063BBA22-50EA-4C4D-BE05-F1CE4E63AA56}"/>
          </ac:spMkLst>
        </pc:spChg>
        <pc:spChg chg="add">
          <ac:chgData name="eugene itua" userId="343c11e2f6439013" providerId="LiveId" clId="{4E526393-9FE6-4DDC-B277-34BA88DED594}" dt="2024-11-27T09:42:30.460" v="242" actId="26606"/>
          <ac:spMkLst>
            <pc:docMk/>
            <pc:sldMk cId="1598570675" sldId="428"/>
            <ac:spMk id="40" creationId="{2E442304-DDBD-4F7B-8017-36BCC863FB40}"/>
          </ac:spMkLst>
        </pc:spChg>
        <pc:spChg chg="add">
          <ac:chgData name="eugene itua" userId="343c11e2f6439013" providerId="LiveId" clId="{4E526393-9FE6-4DDC-B277-34BA88DED594}" dt="2024-11-27T09:42:30.460" v="242" actId="26606"/>
          <ac:spMkLst>
            <pc:docMk/>
            <pc:sldMk cId="1598570675" sldId="428"/>
            <ac:spMk id="42" creationId="{5E107275-3853-46FD-A241-DE4355A42675}"/>
          </ac:spMkLst>
        </pc:spChg>
        <pc:grpChg chg="add del">
          <ac:chgData name="eugene itua" userId="343c11e2f6439013" providerId="LiveId" clId="{4E526393-9FE6-4DDC-B277-34BA88DED594}" dt="2024-11-27T09:19:00.139" v="120" actId="26606"/>
          <ac:grpSpMkLst>
            <pc:docMk/>
            <pc:sldMk cId="1598570675" sldId="428"/>
            <ac:grpSpMk id="13" creationId="{2C491629-AE25-486B-9B22-2CE4EE8F7E47}"/>
          </ac:grpSpMkLst>
        </pc:grpChg>
        <pc:grpChg chg="add del">
          <ac:chgData name="eugene itua" userId="343c11e2f6439013" providerId="LiveId" clId="{4E526393-9FE6-4DDC-B277-34BA88DED594}" dt="2024-11-27T09:19:00.139" v="120" actId="26606"/>
          <ac:grpSpMkLst>
            <pc:docMk/>
            <pc:sldMk cId="1598570675" sldId="428"/>
            <ac:grpSpMk id="17" creationId="{43F5E015-E085-4624-B431-B42414448684}"/>
          </ac:grpSpMkLst>
        </pc:grpChg>
        <pc:graphicFrameChg chg="mod modGraphic">
          <ac:chgData name="eugene itua" userId="343c11e2f6439013" providerId="LiveId" clId="{4E526393-9FE6-4DDC-B277-34BA88DED594}" dt="2024-11-27T09:42:30.460" v="242" actId="26606"/>
          <ac:graphicFrameMkLst>
            <pc:docMk/>
            <pc:sldMk cId="1598570675" sldId="428"/>
            <ac:graphicFrameMk id="5" creationId="{C37BA61E-ADDB-ABAC-D565-7AB9832F903B}"/>
          </ac:graphicFrameMkLst>
        </pc:graphicFrameChg>
      </pc:sldChg>
      <pc:sldChg chg="addSp delSp modSp mod">
        <pc:chgData name="eugene itua" userId="343c11e2f6439013" providerId="LiveId" clId="{4E526393-9FE6-4DDC-B277-34BA88DED594}" dt="2024-11-27T09:19:43.301" v="127" actId="14100"/>
        <pc:sldMkLst>
          <pc:docMk/>
          <pc:sldMk cId="155802852" sldId="429"/>
        </pc:sldMkLst>
        <pc:spChg chg="mod">
          <ac:chgData name="eugene itua" userId="343c11e2f6439013" providerId="LiveId" clId="{4E526393-9FE6-4DDC-B277-34BA88DED594}" dt="2024-11-27T09:19:17.727" v="121" actId="26606"/>
          <ac:spMkLst>
            <pc:docMk/>
            <pc:sldMk cId="155802852" sldId="429"/>
            <ac:spMk id="2" creationId="{9E0F47BD-0796-4B87-18BE-DC1F5CC16EAB}"/>
          </ac:spMkLst>
        </pc:spChg>
        <pc:spChg chg="del">
          <ac:chgData name="eugene itua" userId="343c11e2f6439013" providerId="LiveId" clId="{4E526393-9FE6-4DDC-B277-34BA88DED594}" dt="2024-11-27T09:19:17.727" v="121" actId="26606"/>
          <ac:spMkLst>
            <pc:docMk/>
            <pc:sldMk cId="155802852" sldId="429"/>
            <ac:spMk id="29" creationId="{8DF67618-B87B-4195-8E24-3B126F79FF55}"/>
          </ac:spMkLst>
        </pc:spChg>
        <pc:spChg chg="del">
          <ac:chgData name="eugene itua" userId="343c11e2f6439013" providerId="LiveId" clId="{4E526393-9FE6-4DDC-B277-34BA88DED594}" dt="2024-11-27T09:19:17.727" v="121" actId="26606"/>
          <ac:spMkLst>
            <pc:docMk/>
            <pc:sldMk cId="155802852" sldId="429"/>
            <ac:spMk id="31" creationId="{64960379-9FF9-400A-A8A8-F5AB633FD3BF}"/>
          </ac:spMkLst>
        </pc:spChg>
        <pc:spChg chg="add">
          <ac:chgData name="eugene itua" userId="343c11e2f6439013" providerId="LiveId" clId="{4E526393-9FE6-4DDC-B277-34BA88DED594}" dt="2024-11-27T09:19:17.727" v="121" actId="26606"/>
          <ac:spMkLst>
            <pc:docMk/>
            <pc:sldMk cId="155802852" sldId="429"/>
            <ac:spMk id="49" creationId="{BACC6370-2D7E-4714-9D71-7542949D7D5D}"/>
          </ac:spMkLst>
        </pc:spChg>
        <pc:spChg chg="add">
          <ac:chgData name="eugene itua" userId="343c11e2f6439013" providerId="LiveId" clId="{4E526393-9FE6-4DDC-B277-34BA88DED594}" dt="2024-11-27T09:19:17.727" v="121" actId="26606"/>
          <ac:spMkLst>
            <pc:docMk/>
            <pc:sldMk cId="155802852" sldId="429"/>
            <ac:spMk id="51" creationId="{F68B3F68-107C-434F-AA38-110D5EA91B85}"/>
          </ac:spMkLst>
        </pc:spChg>
        <pc:spChg chg="add">
          <ac:chgData name="eugene itua" userId="343c11e2f6439013" providerId="LiveId" clId="{4E526393-9FE6-4DDC-B277-34BA88DED594}" dt="2024-11-27T09:19:17.727" v="121" actId="26606"/>
          <ac:spMkLst>
            <pc:docMk/>
            <pc:sldMk cId="155802852" sldId="429"/>
            <ac:spMk id="53" creationId="{AAD0DBB9-1A4B-4391-81D4-CB19F9AB918A}"/>
          </ac:spMkLst>
        </pc:spChg>
        <pc:spChg chg="add">
          <ac:chgData name="eugene itua" userId="343c11e2f6439013" providerId="LiveId" clId="{4E526393-9FE6-4DDC-B277-34BA88DED594}" dt="2024-11-27T09:19:17.727" v="121" actId="26606"/>
          <ac:spMkLst>
            <pc:docMk/>
            <pc:sldMk cId="155802852" sldId="429"/>
            <ac:spMk id="55" creationId="{063BBA22-50EA-4C4D-BE05-F1CE4E63AA56}"/>
          </ac:spMkLst>
        </pc:spChg>
        <pc:grpChg chg="del">
          <ac:chgData name="eugene itua" userId="343c11e2f6439013" providerId="LiveId" clId="{4E526393-9FE6-4DDC-B277-34BA88DED594}" dt="2024-11-27T09:19:17.727" v="121" actId="26606"/>
          <ac:grpSpMkLst>
            <pc:docMk/>
            <pc:sldMk cId="155802852" sldId="429"/>
            <ac:grpSpMk id="33" creationId="{2C491629-AE25-486B-9B22-2CE4EE8F7E47}"/>
          </ac:grpSpMkLst>
        </pc:grpChg>
        <pc:grpChg chg="del">
          <ac:chgData name="eugene itua" userId="343c11e2f6439013" providerId="LiveId" clId="{4E526393-9FE6-4DDC-B277-34BA88DED594}" dt="2024-11-27T09:19:17.727" v="121" actId="26606"/>
          <ac:grpSpMkLst>
            <pc:docMk/>
            <pc:sldMk cId="155802852" sldId="429"/>
            <ac:grpSpMk id="37" creationId="{43F5E015-E085-4624-B431-B42414448684}"/>
          </ac:grpSpMkLst>
        </pc:grpChg>
        <pc:graphicFrameChg chg="add mod modGraphic">
          <ac:chgData name="eugene itua" userId="343c11e2f6439013" providerId="LiveId" clId="{4E526393-9FE6-4DDC-B277-34BA88DED594}" dt="2024-11-27T09:19:43.301" v="127" actId="14100"/>
          <ac:graphicFrameMkLst>
            <pc:docMk/>
            <pc:sldMk cId="155802852" sldId="429"/>
            <ac:graphicFrameMk id="24" creationId="{6030DCB0-0194-FDCE-3323-EFC45ADAADC5}"/>
          </ac:graphicFrameMkLst>
        </pc:graphicFrameChg>
      </pc:sldChg>
      <pc:sldChg chg="modSp">
        <pc:chgData name="eugene itua" userId="343c11e2f6439013" providerId="LiveId" clId="{4E526393-9FE6-4DDC-B277-34BA88DED594}" dt="2024-11-27T09:41:54.289" v="241" actId="12100"/>
        <pc:sldMkLst>
          <pc:docMk/>
          <pc:sldMk cId="4251519593" sldId="433"/>
        </pc:sldMkLst>
        <pc:graphicFrameChg chg="mod">
          <ac:chgData name="eugene itua" userId="343c11e2f6439013" providerId="LiveId" clId="{4E526393-9FE6-4DDC-B277-34BA88DED594}" dt="2024-11-27T09:41:54.289" v="241" actId="12100"/>
          <ac:graphicFrameMkLst>
            <pc:docMk/>
            <pc:sldMk cId="4251519593" sldId="433"/>
            <ac:graphicFrameMk id="5" creationId="{46C65DE7-1AE4-E981-2E96-5BDB220F5C52}"/>
          </ac:graphicFrameMkLst>
        </pc:graphicFrameChg>
      </pc:sldChg>
      <pc:sldChg chg="addSp modSp new del">
        <pc:chgData name="eugene itua" userId="343c11e2f6439013" providerId="LiveId" clId="{4E526393-9FE6-4DDC-B277-34BA88DED594}" dt="2024-11-27T01:55:57.630" v="9" actId="47"/>
        <pc:sldMkLst>
          <pc:docMk/>
          <pc:sldMk cId="1063208318" sldId="434"/>
        </pc:sldMkLst>
        <pc:spChg chg="add mod">
          <ac:chgData name="eugene itua" userId="343c11e2f6439013" providerId="LiveId" clId="{4E526393-9FE6-4DDC-B277-34BA88DED594}" dt="2024-11-27T01:55:13.148" v="3"/>
          <ac:spMkLst>
            <pc:docMk/>
            <pc:sldMk cId="1063208318" sldId="434"/>
            <ac:spMk id="2" creationId="{E186A4C5-5D87-0215-77CC-39AB35F9B612}"/>
          </ac:spMkLst>
        </pc:spChg>
        <pc:spChg chg="add mod">
          <ac:chgData name="eugene itua" userId="343c11e2f6439013" providerId="LiveId" clId="{4E526393-9FE6-4DDC-B277-34BA88DED594}" dt="2024-11-27T01:55:13.148" v="3"/>
          <ac:spMkLst>
            <pc:docMk/>
            <pc:sldMk cId="1063208318" sldId="434"/>
            <ac:spMk id="3" creationId="{47AA8818-715C-9EA2-4BF9-4F5937BC92A5}"/>
          </ac:spMkLst>
        </pc:spChg>
        <pc:spChg chg="add mod">
          <ac:chgData name="eugene itua" userId="343c11e2f6439013" providerId="LiveId" clId="{4E526393-9FE6-4DDC-B277-34BA88DED594}" dt="2024-11-27T01:55:13.148" v="3"/>
          <ac:spMkLst>
            <pc:docMk/>
            <pc:sldMk cId="1063208318" sldId="434"/>
            <ac:spMk id="4" creationId="{E16C3100-47F7-1CE9-5BDE-9B8BB4062198}"/>
          </ac:spMkLst>
        </pc:spChg>
        <pc:spChg chg="add mod">
          <ac:chgData name="eugene itua" userId="343c11e2f6439013" providerId="LiveId" clId="{4E526393-9FE6-4DDC-B277-34BA88DED594}" dt="2024-11-27T01:55:13.148" v="3"/>
          <ac:spMkLst>
            <pc:docMk/>
            <pc:sldMk cId="1063208318" sldId="434"/>
            <ac:spMk id="5" creationId="{A168301B-A671-EE84-B55A-A09760EAB9B2}"/>
          </ac:spMkLst>
        </pc:spChg>
        <pc:picChg chg="add mod">
          <ac:chgData name="eugene itua" userId="343c11e2f6439013" providerId="LiveId" clId="{4E526393-9FE6-4DDC-B277-34BA88DED594}" dt="2024-11-27T01:55:13.148" v="3"/>
          <ac:picMkLst>
            <pc:docMk/>
            <pc:sldMk cId="1063208318" sldId="434"/>
            <ac:picMk id="6" creationId="{E75DD6AC-5057-75ED-D4B1-7199384B73B9}"/>
          </ac:picMkLst>
        </pc:picChg>
        <pc:picChg chg="add mod">
          <ac:chgData name="eugene itua" userId="343c11e2f6439013" providerId="LiveId" clId="{4E526393-9FE6-4DDC-B277-34BA88DED594}" dt="2024-11-27T01:55:13.148" v="3"/>
          <ac:picMkLst>
            <pc:docMk/>
            <pc:sldMk cId="1063208318" sldId="434"/>
            <ac:picMk id="7" creationId="{6DB5591C-7F0A-9B8C-F2DA-1DFC00C56C77}"/>
          </ac:picMkLst>
        </pc:picChg>
        <pc:picChg chg="add mod">
          <ac:chgData name="eugene itua" userId="343c11e2f6439013" providerId="LiveId" clId="{4E526393-9FE6-4DDC-B277-34BA88DED594}" dt="2024-11-27T01:55:13.148" v="3"/>
          <ac:picMkLst>
            <pc:docMk/>
            <pc:sldMk cId="1063208318" sldId="434"/>
            <ac:picMk id="8" creationId="{62A272B3-A5DE-067B-628C-4836E0F89CAF}"/>
          </ac:picMkLst>
        </pc:picChg>
      </pc:sldChg>
      <pc:sldChg chg="new del">
        <pc:chgData name="eugene itua" userId="343c11e2f6439013" providerId="LiveId" clId="{4E526393-9FE6-4DDC-B277-34BA88DED594}" dt="2024-11-27T01:55:07.884" v="1" actId="680"/>
        <pc:sldMkLst>
          <pc:docMk/>
          <pc:sldMk cId="3304330648" sldId="434"/>
        </pc:sldMkLst>
      </pc:sldChg>
      <pc:sldChg chg="addSp delSp modSp new mod setBg">
        <pc:chgData name="eugene itua" userId="343c11e2f6439013" providerId="LiveId" clId="{4E526393-9FE6-4DDC-B277-34BA88DED594}" dt="2024-11-27T01:57:19.067" v="11" actId="27614"/>
        <pc:sldMkLst>
          <pc:docMk/>
          <pc:sldMk cId="3227398726" sldId="435"/>
        </pc:sldMkLst>
        <pc:spChg chg="mod">
          <ac:chgData name="eugene itua" userId="343c11e2f6439013" providerId="LiveId" clId="{4E526393-9FE6-4DDC-B277-34BA88DED594}" dt="2024-11-27T01:56:15.568" v="10" actId="26606"/>
          <ac:spMkLst>
            <pc:docMk/>
            <pc:sldMk cId="3227398726" sldId="435"/>
            <ac:spMk id="2" creationId="{D620AC57-D768-9F6B-79C7-4B723ED44AF2}"/>
          </ac:spMkLst>
        </pc:spChg>
        <pc:spChg chg="del mod">
          <ac:chgData name="eugene itua" userId="343c11e2f6439013" providerId="LiveId" clId="{4E526393-9FE6-4DDC-B277-34BA88DED594}" dt="2024-11-27T01:56:15.568" v="10" actId="26606"/>
          <ac:spMkLst>
            <pc:docMk/>
            <pc:sldMk cId="3227398726" sldId="435"/>
            <ac:spMk id="3" creationId="{A3ADAD59-3967-E6F4-FA0C-AE71032EFECD}"/>
          </ac:spMkLst>
        </pc:spChg>
        <pc:spChg chg="add">
          <ac:chgData name="eugene itua" userId="343c11e2f6439013" providerId="LiveId" clId="{4E526393-9FE6-4DDC-B277-34BA88DED594}" dt="2024-11-27T01:56:15.568" v="10" actId="26606"/>
          <ac:spMkLst>
            <pc:docMk/>
            <pc:sldMk cId="3227398726" sldId="435"/>
            <ac:spMk id="10" creationId="{B50AB553-2A96-4A92-96F2-93548E096954}"/>
          </ac:spMkLst>
        </pc:spChg>
        <pc:graphicFrameChg chg="add">
          <ac:chgData name="eugene itua" userId="343c11e2f6439013" providerId="LiveId" clId="{4E526393-9FE6-4DDC-B277-34BA88DED594}" dt="2024-11-27T01:56:15.568" v="10" actId="26606"/>
          <ac:graphicFrameMkLst>
            <pc:docMk/>
            <pc:sldMk cId="3227398726" sldId="435"/>
            <ac:graphicFrameMk id="5" creationId="{45CB2357-6439-95CF-104B-DDB1AFACD2BC}"/>
          </ac:graphicFrameMkLst>
        </pc:graphicFrameChg>
        <pc:picChg chg="add mod">
          <ac:chgData name="eugene itua" userId="343c11e2f6439013" providerId="LiveId" clId="{4E526393-9FE6-4DDC-B277-34BA88DED594}" dt="2024-11-27T01:57:19.067" v="11" actId="27614"/>
          <ac:picMkLst>
            <pc:docMk/>
            <pc:sldMk cId="3227398726" sldId="435"/>
            <ac:picMk id="6" creationId="{E45A2C5B-D648-49AE-5511-597DAD7E7ACF}"/>
          </ac:picMkLst>
        </pc:picChg>
      </pc:sldChg>
      <pc:sldChg chg="addSp delSp modSp new mod setBg">
        <pc:chgData name="eugene itua" userId="343c11e2f6439013" providerId="LiveId" clId="{4E526393-9FE6-4DDC-B277-34BA88DED594}" dt="2024-11-27T01:58:19.264" v="24" actId="26606"/>
        <pc:sldMkLst>
          <pc:docMk/>
          <pc:sldMk cId="1145791334" sldId="436"/>
        </pc:sldMkLst>
        <pc:spChg chg="add del">
          <ac:chgData name="eugene itua" userId="343c11e2f6439013" providerId="LiveId" clId="{4E526393-9FE6-4DDC-B277-34BA88DED594}" dt="2024-11-27T01:57:42.105" v="16" actId="26606"/>
          <ac:spMkLst>
            <pc:docMk/>
            <pc:sldMk cId="1145791334" sldId="436"/>
            <ac:spMk id="2" creationId="{01FF4F61-98E4-4D97-A235-8ED4E097DC39}"/>
          </ac:spMkLst>
        </pc:spChg>
        <pc:spChg chg="del">
          <ac:chgData name="eugene itua" userId="343c11e2f6439013" providerId="LiveId" clId="{4E526393-9FE6-4DDC-B277-34BA88DED594}" dt="2024-11-27T01:57:36.537" v="13"/>
          <ac:spMkLst>
            <pc:docMk/>
            <pc:sldMk cId="1145791334" sldId="436"/>
            <ac:spMk id="3" creationId="{AFD4071C-E709-B684-BEEE-B3C436DC01B6}"/>
          </ac:spMkLst>
        </pc:spChg>
        <pc:spChg chg="add mod">
          <ac:chgData name="eugene itua" userId="343c11e2f6439013" providerId="LiveId" clId="{4E526393-9FE6-4DDC-B277-34BA88DED594}" dt="2024-11-27T01:58:19.264" v="24" actId="26606"/>
          <ac:spMkLst>
            <pc:docMk/>
            <pc:sldMk cId="1145791334" sldId="436"/>
            <ac:spMk id="8" creationId="{33B9094B-CE56-E20F-2C93-3385F124AC38}"/>
          </ac:spMkLst>
        </pc:spChg>
        <pc:spChg chg="add del">
          <ac:chgData name="eugene itua" userId="343c11e2f6439013" providerId="LiveId" clId="{4E526393-9FE6-4DDC-B277-34BA88DED594}" dt="2024-11-27T01:57:42.092" v="15" actId="26606"/>
          <ac:spMkLst>
            <pc:docMk/>
            <pc:sldMk cId="1145791334" sldId="436"/>
            <ac:spMk id="9" creationId="{AB8C311F-7253-4AED-9701-7FC0708C41C7}"/>
          </ac:spMkLst>
        </pc:spChg>
        <pc:spChg chg="add del">
          <ac:chgData name="eugene itua" userId="343c11e2f6439013" providerId="LiveId" clId="{4E526393-9FE6-4DDC-B277-34BA88DED594}" dt="2024-11-27T01:57:42.092" v="15" actId="26606"/>
          <ac:spMkLst>
            <pc:docMk/>
            <pc:sldMk cId="1145791334" sldId="436"/>
            <ac:spMk id="11" creationId="{E2384209-CB15-4CDF-9D31-C44FD9A3F20D}"/>
          </ac:spMkLst>
        </pc:spChg>
        <pc:spChg chg="add del">
          <ac:chgData name="eugene itua" userId="343c11e2f6439013" providerId="LiveId" clId="{4E526393-9FE6-4DDC-B277-34BA88DED594}" dt="2024-11-27T01:57:42.092" v="15" actId="26606"/>
          <ac:spMkLst>
            <pc:docMk/>
            <pc:sldMk cId="1145791334" sldId="436"/>
            <ac:spMk id="13" creationId="{2633B3B5-CC90-43F0-8714-D31D1F3F0209}"/>
          </ac:spMkLst>
        </pc:spChg>
        <pc:spChg chg="add del">
          <ac:chgData name="eugene itua" userId="343c11e2f6439013" providerId="LiveId" clId="{4E526393-9FE6-4DDC-B277-34BA88DED594}" dt="2024-11-27T01:57:42.092" v="15" actId="26606"/>
          <ac:spMkLst>
            <pc:docMk/>
            <pc:sldMk cId="1145791334" sldId="436"/>
            <ac:spMk id="15" creationId="{A8D57A06-A426-446D-B02C-A2DC6B62E45E}"/>
          </ac:spMkLst>
        </pc:spChg>
        <pc:spChg chg="add del">
          <ac:chgData name="eugene itua" userId="343c11e2f6439013" providerId="LiveId" clId="{4E526393-9FE6-4DDC-B277-34BA88DED594}" dt="2024-11-27T01:58:19.264" v="24" actId="26606"/>
          <ac:spMkLst>
            <pc:docMk/>
            <pc:sldMk cId="1145791334" sldId="436"/>
            <ac:spMk id="17" creationId="{04812C46-200A-4DEB-A05E-3ED6C68C2387}"/>
          </ac:spMkLst>
        </pc:spChg>
        <pc:spChg chg="add del">
          <ac:chgData name="eugene itua" userId="343c11e2f6439013" providerId="LiveId" clId="{4E526393-9FE6-4DDC-B277-34BA88DED594}" dt="2024-11-27T01:57:55.726" v="19" actId="478"/>
          <ac:spMkLst>
            <pc:docMk/>
            <pc:sldMk cId="1145791334" sldId="436"/>
            <ac:spMk id="18" creationId="{01FF4F61-98E4-4D97-A235-8ED4E097DC39}"/>
          </ac:spMkLst>
        </pc:spChg>
        <pc:spChg chg="add del">
          <ac:chgData name="eugene itua" userId="343c11e2f6439013" providerId="LiveId" clId="{4E526393-9FE6-4DDC-B277-34BA88DED594}" dt="2024-11-27T01:58:19.264" v="23" actId="26606"/>
          <ac:spMkLst>
            <pc:docMk/>
            <pc:sldMk cId="1145791334" sldId="436"/>
            <ac:spMk id="22" creationId="{F13C74B1-5B17-4795-BED0-7140497B445A}"/>
          </ac:spMkLst>
        </pc:spChg>
        <pc:spChg chg="add del">
          <ac:chgData name="eugene itua" userId="343c11e2f6439013" providerId="LiveId" clId="{4E526393-9FE6-4DDC-B277-34BA88DED594}" dt="2024-11-27T01:58:19.264" v="23" actId="26606"/>
          <ac:spMkLst>
            <pc:docMk/>
            <pc:sldMk cId="1145791334" sldId="436"/>
            <ac:spMk id="24" creationId="{D4974D33-8DC5-464E-8C6D-BE58F0669C17}"/>
          </ac:spMkLst>
        </pc:spChg>
        <pc:spChg chg="add">
          <ac:chgData name="eugene itua" userId="343c11e2f6439013" providerId="LiveId" clId="{4E526393-9FE6-4DDC-B277-34BA88DED594}" dt="2024-11-27T01:58:19.264" v="24" actId="26606"/>
          <ac:spMkLst>
            <pc:docMk/>
            <pc:sldMk cId="1145791334" sldId="436"/>
            <ac:spMk id="26" creationId="{04812C46-200A-4DEB-A05E-3ED6C68C2387}"/>
          </ac:spMkLst>
        </pc:spChg>
        <pc:picChg chg="add mod ord">
          <ac:chgData name="eugene itua" userId="343c11e2f6439013" providerId="LiveId" clId="{4E526393-9FE6-4DDC-B277-34BA88DED594}" dt="2024-11-27T01:58:19.264" v="23" actId="26606"/>
          <ac:picMkLst>
            <pc:docMk/>
            <pc:sldMk cId="1145791334" sldId="436"/>
            <ac:picMk id="4" creationId="{DAD8B55E-25B6-E05E-C558-A74D1CAB0AE0}"/>
          </ac:picMkLst>
        </pc:picChg>
      </pc:sldChg>
      <pc:sldChg chg="addSp modSp new del mod setBg">
        <pc:chgData name="eugene itua" userId="343c11e2f6439013" providerId="LiveId" clId="{4E526393-9FE6-4DDC-B277-34BA88DED594}" dt="2024-11-27T02:01:06.217" v="102" actId="47"/>
        <pc:sldMkLst>
          <pc:docMk/>
          <pc:sldMk cId="1911727312" sldId="437"/>
        </pc:sldMkLst>
        <pc:spChg chg="mod">
          <ac:chgData name="eugene itua" userId="343c11e2f6439013" providerId="LiveId" clId="{4E526393-9FE6-4DDC-B277-34BA88DED594}" dt="2024-11-27T02:01:00.169" v="100" actId="21"/>
          <ac:spMkLst>
            <pc:docMk/>
            <pc:sldMk cId="1911727312" sldId="437"/>
            <ac:spMk id="2" creationId="{1ABC07BF-E2BB-155E-E4A2-C787FAA40C91}"/>
          </ac:spMkLst>
        </pc:spChg>
        <pc:spChg chg="mod">
          <ac:chgData name="eugene itua" userId="343c11e2f6439013" providerId="LiveId" clId="{4E526393-9FE6-4DDC-B277-34BA88DED594}" dt="2024-11-27T02:00:51.644" v="97" actId="21"/>
          <ac:spMkLst>
            <pc:docMk/>
            <pc:sldMk cId="1911727312" sldId="437"/>
            <ac:spMk id="3" creationId="{F269529F-A4A8-7EFE-040B-D027F8684D94}"/>
          </ac:spMkLst>
        </pc:spChg>
        <pc:spChg chg="add">
          <ac:chgData name="eugene itua" userId="343c11e2f6439013" providerId="LiveId" clId="{4E526393-9FE6-4DDC-B277-34BA88DED594}" dt="2024-11-27T02:00:13.342" v="48" actId="26606"/>
          <ac:spMkLst>
            <pc:docMk/>
            <pc:sldMk cId="1911727312" sldId="437"/>
            <ac:spMk id="9" creationId="{AE3A741D-C19B-960A-5803-1C5887147820}"/>
          </ac:spMkLst>
        </pc:spChg>
        <pc:spChg chg="add">
          <ac:chgData name="eugene itua" userId="343c11e2f6439013" providerId="LiveId" clId="{4E526393-9FE6-4DDC-B277-34BA88DED594}" dt="2024-11-27T02:00:13.342" v="48" actId="26606"/>
          <ac:spMkLst>
            <pc:docMk/>
            <pc:sldMk cId="1911727312" sldId="437"/>
            <ac:spMk id="11" creationId="{DC39DE25-0E4E-0AA7-0932-1D78C2372786}"/>
          </ac:spMkLst>
        </pc:spChg>
        <pc:spChg chg="add">
          <ac:chgData name="eugene itua" userId="343c11e2f6439013" providerId="LiveId" clId="{4E526393-9FE6-4DDC-B277-34BA88DED594}" dt="2024-11-27T02:00:13.342" v="48" actId="26606"/>
          <ac:spMkLst>
            <pc:docMk/>
            <pc:sldMk cId="1911727312" sldId="437"/>
            <ac:spMk id="13" creationId="{8D6EA299-0840-6DEA-E670-C49AEBC87E89}"/>
          </ac:spMkLst>
        </pc:spChg>
        <pc:picChg chg="add">
          <ac:chgData name="eugene itua" userId="343c11e2f6439013" providerId="LiveId" clId="{4E526393-9FE6-4DDC-B277-34BA88DED594}" dt="2024-11-27T02:00:13.342" v="48" actId="26606"/>
          <ac:picMkLst>
            <pc:docMk/>
            <pc:sldMk cId="1911727312" sldId="437"/>
            <ac:picMk id="5" creationId="{3F050061-53D4-71C6-9E18-6EC6487B9788}"/>
          </ac:picMkLst>
        </pc:picChg>
      </pc:sldChg>
      <pc:sldChg chg="addSp delSp modSp new mod setBg">
        <pc:chgData name="eugene itua" userId="343c11e2f6439013" providerId="LiveId" clId="{4E526393-9FE6-4DDC-B277-34BA88DED594}" dt="2024-11-27T09:30:45.947" v="182" actId="14100"/>
        <pc:sldMkLst>
          <pc:docMk/>
          <pc:sldMk cId="923419736" sldId="438"/>
        </pc:sldMkLst>
        <pc:spChg chg="mod">
          <ac:chgData name="eugene itua" userId="343c11e2f6439013" providerId="LiveId" clId="{4E526393-9FE6-4DDC-B277-34BA88DED594}" dt="2024-11-27T02:01:25.377" v="111" actId="20577"/>
          <ac:spMkLst>
            <pc:docMk/>
            <pc:sldMk cId="923419736" sldId="438"/>
            <ac:spMk id="2" creationId="{624A339E-0901-3FB0-1C5D-9602FE8ACC9E}"/>
          </ac:spMkLst>
        </pc:spChg>
        <pc:spChg chg="mod">
          <ac:chgData name="eugene itua" userId="343c11e2f6439013" providerId="LiveId" clId="{4E526393-9FE6-4DDC-B277-34BA88DED594}" dt="2024-11-27T09:30:45.947" v="182" actId="14100"/>
          <ac:spMkLst>
            <pc:docMk/>
            <pc:sldMk cId="923419736" sldId="438"/>
            <ac:spMk id="3" creationId="{C38297CA-729B-F2EF-9B26-E2F5EA111385}"/>
          </ac:spMkLst>
        </pc:spChg>
        <pc:spChg chg="add">
          <ac:chgData name="eugene itua" userId="343c11e2f6439013" providerId="LiveId" clId="{4E526393-9FE6-4DDC-B277-34BA88DED594}" dt="2024-11-27T02:01:13.005" v="103" actId="26606"/>
          <ac:spMkLst>
            <pc:docMk/>
            <pc:sldMk cId="923419736" sldId="438"/>
            <ac:spMk id="9" creationId="{C0763A76-9F1C-4FC5-82B7-DD475DA461B2}"/>
          </ac:spMkLst>
        </pc:spChg>
        <pc:spChg chg="add">
          <ac:chgData name="eugene itua" userId="343c11e2f6439013" providerId="LiveId" clId="{4E526393-9FE6-4DDC-B277-34BA88DED594}" dt="2024-11-27T02:01:13.005" v="103" actId="26606"/>
          <ac:spMkLst>
            <pc:docMk/>
            <pc:sldMk cId="923419736" sldId="438"/>
            <ac:spMk id="11" creationId="{E81BF4F6-F2CF-4984-9D14-D6966D92F99F}"/>
          </ac:spMkLst>
        </pc:spChg>
        <pc:picChg chg="add mod">
          <ac:chgData name="eugene itua" userId="343c11e2f6439013" providerId="LiveId" clId="{4E526393-9FE6-4DDC-B277-34BA88DED594}" dt="2024-11-27T02:01:54.356" v="114" actId="1076"/>
          <ac:picMkLst>
            <pc:docMk/>
            <pc:sldMk cId="923419736" sldId="438"/>
            <ac:picMk id="4" creationId="{67E2DB2F-5EEA-C1DC-D77F-F3045DF9B1C6}"/>
          </ac:picMkLst>
        </pc:picChg>
        <pc:picChg chg="add del">
          <ac:chgData name="eugene itua" userId="343c11e2f6439013" providerId="LiveId" clId="{4E526393-9FE6-4DDC-B277-34BA88DED594}" dt="2024-11-27T02:01:31.949" v="112" actId="478"/>
          <ac:picMkLst>
            <pc:docMk/>
            <pc:sldMk cId="923419736" sldId="438"/>
            <ac:picMk id="5" creationId="{A16BA5E7-08DA-EC42-F600-5E350D0EBEC1}"/>
          </ac:picMkLst>
        </pc:picChg>
      </pc:sldChg>
      <pc:sldChg chg="addSp delSp modSp new mod ord setBg">
        <pc:chgData name="eugene itua" userId="343c11e2f6439013" providerId="LiveId" clId="{4E526393-9FE6-4DDC-B277-34BA88DED594}" dt="2024-11-27T09:35:56.715" v="203"/>
        <pc:sldMkLst>
          <pc:docMk/>
          <pc:sldMk cId="421809264" sldId="439"/>
        </pc:sldMkLst>
        <pc:spChg chg="mod">
          <ac:chgData name="eugene itua" userId="343c11e2f6439013" providerId="LiveId" clId="{4E526393-9FE6-4DDC-B277-34BA88DED594}" dt="2024-11-27T09:35:40.497" v="201" actId="14100"/>
          <ac:spMkLst>
            <pc:docMk/>
            <pc:sldMk cId="421809264" sldId="439"/>
            <ac:spMk id="2" creationId="{D27FEBE9-5653-1F60-64E2-6B6A6A4133A1}"/>
          </ac:spMkLst>
        </pc:spChg>
        <pc:spChg chg="del">
          <ac:chgData name="eugene itua" userId="343c11e2f6439013" providerId="LiveId" clId="{4E526393-9FE6-4DDC-B277-34BA88DED594}" dt="2024-11-27T09:31:35.995" v="189"/>
          <ac:spMkLst>
            <pc:docMk/>
            <pc:sldMk cId="421809264" sldId="439"/>
            <ac:spMk id="3" creationId="{804363ED-2E73-510E-F0C4-CF616B0D80E7}"/>
          </ac:spMkLst>
        </pc:spChg>
        <pc:grpChg chg="add">
          <ac:chgData name="eugene itua" userId="343c11e2f6439013" providerId="LiveId" clId="{4E526393-9FE6-4DDC-B277-34BA88DED594}" dt="2024-11-27T09:34:07.479" v="193" actId="26606"/>
          <ac:grpSpMkLst>
            <pc:docMk/>
            <pc:sldMk cId="421809264" sldId="439"/>
            <ac:grpSpMk id="11" creationId="{A2A4F5A4-1409-1D21-0242-3FD06D0E874E}"/>
          </ac:grpSpMkLst>
        </pc:grpChg>
        <pc:picChg chg="add mod">
          <ac:chgData name="eugene itua" userId="343c11e2f6439013" providerId="LiveId" clId="{4E526393-9FE6-4DDC-B277-34BA88DED594}" dt="2024-11-27T09:34:07.479" v="193" actId="26606"/>
          <ac:picMkLst>
            <pc:docMk/>
            <pc:sldMk cId="421809264" sldId="439"/>
            <ac:picMk id="4" creationId="{3880AE23-083D-1F05-11CB-D393FB208548}"/>
          </ac:picMkLst>
        </pc:picChg>
        <pc:picChg chg="add mod">
          <ac:chgData name="eugene itua" userId="343c11e2f6439013" providerId="LiveId" clId="{4E526393-9FE6-4DDC-B277-34BA88DED594}" dt="2024-11-27T09:34:07.479" v="193" actId="26606"/>
          <ac:picMkLst>
            <pc:docMk/>
            <pc:sldMk cId="421809264" sldId="439"/>
            <ac:picMk id="6" creationId="{65A42DF3-E526-8A37-7AAA-91A6BD9B498A}"/>
          </ac:picMkLst>
        </pc:picChg>
      </pc:sldChg>
    </pc:docChg>
  </pc:docChgLst>
</pc:chgInfo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10" Type="http://schemas.openxmlformats.org/officeDocument/2006/relationships/image" Target="../media/image68.svg"/><Relationship Id="rId4" Type="http://schemas.openxmlformats.org/officeDocument/2006/relationships/image" Target="../media/image62.svg"/><Relationship Id="rId9" Type="http://schemas.openxmlformats.org/officeDocument/2006/relationships/image" Target="../media/image67.png"/></Relationships>
</file>

<file path=ppt/diagrams/_rels/data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svg"/><Relationship Id="rId1" Type="http://schemas.openxmlformats.org/officeDocument/2006/relationships/image" Target="../media/image77.png"/><Relationship Id="rId4" Type="http://schemas.openxmlformats.org/officeDocument/2006/relationships/image" Target="../media/image80.sv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svg"/><Relationship Id="rId1" Type="http://schemas.openxmlformats.org/officeDocument/2006/relationships/image" Target="../media/image81.png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4" Type="http://schemas.openxmlformats.org/officeDocument/2006/relationships/image" Target="../media/image37.sv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10" Type="http://schemas.openxmlformats.org/officeDocument/2006/relationships/image" Target="../media/image68.svg"/><Relationship Id="rId4" Type="http://schemas.openxmlformats.org/officeDocument/2006/relationships/image" Target="../media/image62.svg"/><Relationship Id="rId9" Type="http://schemas.openxmlformats.org/officeDocument/2006/relationships/image" Target="../media/image67.png"/></Relationships>
</file>

<file path=ppt/diagrams/_rels/drawing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svg"/><Relationship Id="rId1" Type="http://schemas.openxmlformats.org/officeDocument/2006/relationships/image" Target="../media/image77.png"/><Relationship Id="rId4" Type="http://schemas.openxmlformats.org/officeDocument/2006/relationships/image" Target="../media/image80.sv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svg"/><Relationship Id="rId1" Type="http://schemas.openxmlformats.org/officeDocument/2006/relationships/image" Target="../media/image81.png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C3DADD-FBD3-4093-9960-3E3793DB3CDC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119B2782-7D37-4F2B-8356-B65AE185009E}">
      <dgm:prSet/>
      <dgm:spPr/>
      <dgm:t>
        <a:bodyPr/>
        <a:lstStyle/>
        <a:p>
          <a:r>
            <a:rPr lang="en-US"/>
            <a:t>Overview of the Project </a:t>
          </a:r>
        </a:p>
      </dgm:t>
    </dgm:pt>
    <dgm:pt modelId="{AB70AD86-971C-4A2C-81DA-60B2B2D420A6}" type="parTrans" cxnId="{1E6BC707-C267-4422-AEFE-3E78D191D0DC}">
      <dgm:prSet/>
      <dgm:spPr/>
      <dgm:t>
        <a:bodyPr/>
        <a:lstStyle/>
        <a:p>
          <a:endParaRPr lang="en-US"/>
        </a:p>
      </dgm:t>
    </dgm:pt>
    <dgm:pt modelId="{894FFC11-D153-42BF-BE9E-D14CFC9E4EEB}" type="sibTrans" cxnId="{1E6BC707-C267-4422-AEFE-3E78D191D0DC}">
      <dgm:prSet/>
      <dgm:spPr/>
      <dgm:t>
        <a:bodyPr/>
        <a:lstStyle/>
        <a:p>
          <a:endParaRPr lang="en-US"/>
        </a:p>
      </dgm:t>
    </dgm:pt>
    <dgm:pt modelId="{9FA97B01-CBB2-4742-BEAA-9A4523EE1E61}">
      <dgm:prSet/>
      <dgm:spPr/>
      <dgm:t>
        <a:bodyPr/>
        <a:lstStyle/>
        <a:p>
          <a:r>
            <a:rPr lang="en-NG"/>
            <a:t>Importance of the Project</a:t>
          </a:r>
          <a:endParaRPr lang="en-US"/>
        </a:p>
      </dgm:t>
    </dgm:pt>
    <dgm:pt modelId="{8724D615-344F-400D-A900-7D7805A33C3C}" type="parTrans" cxnId="{37769BDE-94AE-4A0A-963B-A33D99A0FA36}">
      <dgm:prSet/>
      <dgm:spPr/>
      <dgm:t>
        <a:bodyPr/>
        <a:lstStyle/>
        <a:p>
          <a:endParaRPr lang="en-US"/>
        </a:p>
      </dgm:t>
    </dgm:pt>
    <dgm:pt modelId="{42E7FCA1-4FD5-43D3-A3ED-487E28029105}" type="sibTrans" cxnId="{37769BDE-94AE-4A0A-963B-A33D99A0FA36}">
      <dgm:prSet/>
      <dgm:spPr/>
      <dgm:t>
        <a:bodyPr/>
        <a:lstStyle/>
        <a:p>
          <a:endParaRPr lang="en-US"/>
        </a:p>
      </dgm:t>
    </dgm:pt>
    <dgm:pt modelId="{DACB593B-3D33-4138-909E-2FD93379EBD1}">
      <dgm:prSet/>
      <dgm:spPr/>
      <dgm:t>
        <a:bodyPr/>
        <a:lstStyle/>
        <a:p>
          <a:r>
            <a:rPr lang="en-US"/>
            <a:t>Engineering Consideration</a:t>
          </a:r>
        </a:p>
      </dgm:t>
    </dgm:pt>
    <dgm:pt modelId="{89A6EABE-A504-4562-9318-C130AFBAA5F6}" type="parTrans" cxnId="{3B3C46EB-8E78-4FE3-BDC5-9309B70F9DA7}">
      <dgm:prSet/>
      <dgm:spPr/>
      <dgm:t>
        <a:bodyPr/>
        <a:lstStyle/>
        <a:p>
          <a:endParaRPr lang="en-US"/>
        </a:p>
      </dgm:t>
    </dgm:pt>
    <dgm:pt modelId="{DD28D9D7-53EF-4BD4-8234-F82EE1AA9BA2}" type="sibTrans" cxnId="{3B3C46EB-8E78-4FE3-BDC5-9309B70F9DA7}">
      <dgm:prSet/>
      <dgm:spPr/>
      <dgm:t>
        <a:bodyPr/>
        <a:lstStyle/>
        <a:p>
          <a:endParaRPr lang="en-US"/>
        </a:p>
      </dgm:t>
    </dgm:pt>
    <dgm:pt modelId="{EDB3273E-FC99-4826-B9FB-EE07A0DC716A}">
      <dgm:prSet/>
      <dgm:spPr/>
      <dgm:t>
        <a:bodyPr/>
        <a:lstStyle/>
        <a:p>
          <a:r>
            <a:rPr lang="en-NG"/>
            <a:t>Environmental Considerations:</a:t>
          </a:r>
          <a:endParaRPr lang="en-US"/>
        </a:p>
      </dgm:t>
    </dgm:pt>
    <dgm:pt modelId="{DE6CAA9D-A1F3-4297-B9A1-3BE47BB492E6}" type="parTrans" cxnId="{8EAD2A6D-65A3-499D-A973-0CFDDE3D7738}">
      <dgm:prSet/>
      <dgm:spPr/>
      <dgm:t>
        <a:bodyPr/>
        <a:lstStyle/>
        <a:p>
          <a:endParaRPr lang="en-US"/>
        </a:p>
      </dgm:t>
    </dgm:pt>
    <dgm:pt modelId="{9E43BE85-3B18-404C-893B-D611D00F5336}" type="sibTrans" cxnId="{8EAD2A6D-65A3-499D-A973-0CFDDE3D7738}">
      <dgm:prSet/>
      <dgm:spPr/>
      <dgm:t>
        <a:bodyPr/>
        <a:lstStyle/>
        <a:p>
          <a:endParaRPr lang="en-US"/>
        </a:p>
      </dgm:t>
    </dgm:pt>
    <dgm:pt modelId="{8307E6A0-CD58-496F-86A3-192FFAD6AE61}">
      <dgm:prSet/>
      <dgm:spPr/>
      <dgm:t>
        <a:bodyPr/>
        <a:lstStyle/>
        <a:p>
          <a:r>
            <a:rPr lang="en-US"/>
            <a:t>How it </a:t>
          </a:r>
          <a:r>
            <a:rPr lang="en-NG"/>
            <a:t>aligns with</a:t>
          </a:r>
          <a:r>
            <a:rPr lang="en-US"/>
            <a:t> and promote</a:t>
          </a:r>
          <a:r>
            <a:rPr lang="en-NG"/>
            <a:t> Nigeria's commitment to and promoting </a:t>
          </a:r>
          <a:r>
            <a:rPr lang="en-US"/>
            <a:t>the </a:t>
          </a:r>
          <a:r>
            <a:rPr lang="en-NG"/>
            <a:t>blue economy.</a:t>
          </a:r>
          <a:endParaRPr lang="en-US"/>
        </a:p>
      </dgm:t>
    </dgm:pt>
    <dgm:pt modelId="{D5DF1C5B-0983-408A-A59D-15736793F921}" type="parTrans" cxnId="{87C3BC8B-E90C-48FA-AC3A-7AED0176B2FE}">
      <dgm:prSet/>
      <dgm:spPr/>
      <dgm:t>
        <a:bodyPr/>
        <a:lstStyle/>
        <a:p>
          <a:endParaRPr lang="en-US"/>
        </a:p>
      </dgm:t>
    </dgm:pt>
    <dgm:pt modelId="{A74BCCA1-0051-4364-9151-FF1055F97BB5}" type="sibTrans" cxnId="{87C3BC8B-E90C-48FA-AC3A-7AED0176B2FE}">
      <dgm:prSet/>
      <dgm:spPr/>
      <dgm:t>
        <a:bodyPr/>
        <a:lstStyle/>
        <a:p>
          <a:endParaRPr lang="en-US"/>
        </a:p>
      </dgm:t>
    </dgm:pt>
    <dgm:pt modelId="{35B2573C-AAAF-4EA9-9867-8894DD6F2FBE}" type="pres">
      <dgm:prSet presAssocID="{03C3DADD-FBD3-4093-9960-3E3793DB3CDC}" presName="vert0" presStyleCnt="0">
        <dgm:presLayoutVars>
          <dgm:dir/>
          <dgm:animOne val="branch"/>
          <dgm:animLvl val="lvl"/>
        </dgm:presLayoutVars>
      </dgm:prSet>
      <dgm:spPr/>
    </dgm:pt>
    <dgm:pt modelId="{B48FE2B2-8CD9-4B89-A124-9B103B73D55F}" type="pres">
      <dgm:prSet presAssocID="{119B2782-7D37-4F2B-8356-B65AE185009E}" presName="thickLine" presStyleLbl="alignNode1" presStyleIdx="0" presStyleCnt="5"/>
      <dgm:spPr/>
    </dgm:pt>
    <dgm:pt modelId="{0AB84205-B7AA-4849-BBC6-A10456D96871}" type="pres">
      <dgm:prSet presAssocID="{119B2782-7D37-4F2B-8356-B65AE185009E}" presName="horz1" presStyleCnt="0"/>
      <dgm:spPr/>
    </dgm:pt>
    <dgm:pt modelId="{B01830A6-63B2-4D67-B5A7-5C123CD19DBF}" type="pres">
      <dgm:prSet presAssocID="{119B2782-7D37-4F2B-8356-B65AE185009E}" presName="tx1" presStyleLbl="revTx" presStyleIdx="0" presStyleCnt="5"/>
      <dgm:spPr/>
    </dgm:pt>
    <dgm:pt modelId="{42DB582C-C7BD-4F1C-9D1F-CE7113559940}" type="pres">
      <dgm:prSet presAssocID="{119B2782-7D37-4F2B-8356-B65AE185009E}" presName="vert1" presStyleCnt="0"/>
      <dgm:spPr/>
    </dgm:pt>
    <dgm:pt modelId="{940EB7EC-58B5-4D38-B532-DE6D4317ED20}" type="pres">
      <dgm:prSet presAssocID="{9FA97B01-CBB2-4742-BEAA-9A4523EE1E61}" presName="thickLine" presStyleLbl="alignNode1" presStyleIdx="1" presStyleCnt="5"/>
      <dgm:spPr/>
    </dgm:pt>
    <dgm:pt modelId="{2F50E46B-6CDA-45AD-8960-CA067B6899EE}" type="pres">
      <dgm:prSet presAssocID="{9FA97B01-CBB2-4742-BEAA-9A4523EE1E61}" presName="horz1" presStyleCnt="0"/>
      <dgm:spPr/>
    </dgm:pt>
    <dgm:pt modelId="{E18F8B00-C92E-41CF-A155-46F03B521F20}" type="pres">
      <dgm:prSet presAssocID="{9FA97B01-CBB2-4742-BEAA-9A4523EE1E61}" presName="tx1" presStyleLbl="revTx" presStyleIdx="1" presStyleCnt="5"/>
      <dgm:spPr/>
    </dgm:pt>
    <dgm:pt modelId="{778C4ED8-CAFE-495E-99C1-13FA2AABF40F}" type="pres">
      <dgm:prSet presAssocID="{9FA97B01-CBB2-4742-BEAA-9A4523EE1E61}" presName="vert1" presStyleCnt="0"/>
      <dgm:spPr/>
    </dgm:pt>
    <dgm:pt modelId="{7B52F0D0-AE03-486E-8305-5ED92FE79BE2}" type="pres">
      <dgm:prSet presAssocID="{DACB593B-3D33-4138-909E-2FD93379EBD1}" presName="thickLine" presStyleLbl="alignNode1" presStyleIdx="2" presStyleCnt="5"/>
      <dgm:spPr/>
    </dgm:pt>
    <dgm:pt modelId="{71B353AE-55B0-4AE0-A313-893CFEF0535A}" type="pres">
      <dgm:prSet presAssocID="{DACB593B-3D33-4138-909E-2FD93379EBD1}" presName="horz1" presStyleCnt="0"/>
      <dgm:spPr/>
    </dgm:pt>
    <dgm:pt modelId="{1FFFF261-BA14-4598-8BF0-5BE3E33A5394}" type="pres">
      <dgm:prSet presAssocID="{DACB593B-3D33-4138-909E-2FD93379EBD1}" presName="tx1" presStyleLbl="revTx" presStyleIdx="2" presStyleCnt="5"/>
      <dgm:spPr/>
    </dgm:pt>
    <dgm:pt modelId="{202B122D-E8DF-4A26-89FD-ED2AFB41E808}" type="pres">
      <dgm:prSet presAssocID="{DACB593B-3D33-4138-909E-2FD93379EBD1}" presName="vert1" presStyleCnt="0"/>
      <dgm:spPr/>
    </dgm:pt>
    <dgm:pt modelId="{B2506B4F-A8E0-4E2A-91DF-58C76D03BF4E}" type="pres">
      <dgm:prSet presAssocID="{EDB3273E-FC99-4826-B9FB-EE07A0DC716A}" presName="thickLine" presStyleLbl="alignNode1" presStyleIdx="3" presStyleCnt="5"/>
      <dgm:spPr/>
    </dgm:pt>
    <dgm:pt modelId="{A4168754-61B2-4913-A807-2C8001BA250A}" type="pres">
      <dgm:prSet presAssocID="{EDB3273E-FC99-4826-B9FB-EE07A0DC716A}" presName="horz1" presStyleCnt="0"/>
      <dgm:spPr/>
    </dgm:pt>
    <dgm:pt modelId="{EA756A64-190E-434B-87B5-71E4EA15CB39}" type="pres">
      <dgm:prSet presAssocID="{EDB3273E-FC99-4826-B9FB-EE07A0DC716A}" presName="tx1" presStyleLbl="revTx" presStyleIdx="3" presStyleCnt="5"/>
      <dgm:spPr/>
    </dgm:pt>
    <dgm:pt modelId="{B6E36F3F-8138-46A7-BD82-77D7B5ED4BBB}" type="pres">
      <dgm:prSet presAssocID="{EDB3273E-FC99-4826-B9FB-EE07A0DC716A}" presName="vert1" presStyleCnt="0"/>
      <dgm:spPr/>
    </dgm:pt>
    <dgm:pt modelId="{27A6AFF9-04BD-4DE6-8B6C-4ABE7B3F2509}" type="pres">
      <dgm:prSet presAssocID="{8307E6A0-CD58-496F-86A3-192FFAD6AE61}" presName="thickLine" presStyleLbl="alignNode1" presStyleIdx="4" presStyleCnt="5"/>
      <dgm:spPr/>
    </dgm:pt>
    <dgm:pt modelId="{27AD8DE1-97AB-4C9B-A1EC-DD9E82054B43}" type="pres">
      <dgm:prSet presAssocID="{8307E6A0-CD58-496F-86A3-192FFAD6AE61}" presName="horz1" presStyleCnt="0"/>
      <dgm:spPr/>
    </dgm:pt>
    <dgm:pt modelId="{647ADD11-392A-4478-B222-28E9B1E44613}" type="pres">
      <dgm:prSet presAssocID="{8307E6A0-CD58-496F-86A3-192FFAD6AE61}" presName="tx1" presStyleLbl="revTx" presStyleIdx="4" presStyleCnt="5"/>
      <dgm:spPr/>
    </dgm:pt>
    <dgm:pt modelId="{ADB6E725-C07D-4AC0-9702-DBE880841949}" type="pres">
      <dgm:prSet presAssocID="{8307E6A0-CD58-496F-86A3-192FFAD6AE61}" presName="vert1" presStyleCnt="0"/>
      <dgm:spPr/>
    </dgm:pt>
  </dgm:ptLst>
  <dgm:cxnLst>
    <dgm:cxn modelId="{1E6BC707-C267-4422-AEFE-3E78D191D0DC}" srcId="{03C3DADD-FBD3-4093-9960-3E3793DB3CDC}" destId="{119B2782-7D37-4F2B-8356-B65AE185009E}" srcOrd="0" destOrd="0" parTransId="{AB70AD86-971C-4A2C-81DA-60B2B2D420A6}" sibTransId="{894FFC11-D153-42BF-BE9E-D14CFC9E4EEB}"/>
    <dgm:cxn modelId="{C5657E24-BC7E-4BDB-B8E9-B5AADD532D8F}" type="presOf" srcId="{03C3DADD-FBD3-4093-9960-3E3793DB3CDC}" destId="{35B2573C-AAAF-4EA9-9867-8894DD6F2FBE}" srcOrd="0" destOrd="0" presId="urn:microsoft.com/office/officeart/2008/layout/LinedList"/>
    <dgm:cxn modelId="{8EAD2A6D-65A3-499D-A973-0CFDDE3D7738}" srcId="{03C3DADD-FBD3-4093-9960-3E3793DB3CDC}" destId="{EDB3273E-FC99-4826-B9FB-EE07A0DC716A}" srcOrd="3" destOrd="0" parTransId="{DE6CAA9D-A1F3-4297-B9A1-3BE47BB492E6}" sibTransId="{9E43BE85-3B18-404C-893B-D611D00F5336}"/>
    <dgm:cxn modelId="{A56EE780-9800-45C7-8CCB-CF74AD4A0621}" type="presOf" srcId="{DACB593B-3D33-4138-909E-2FD93379EBD1}" destId="{1FFFF261-BA14-4598-8BF0-5BE3E33A5394}" srcOrd="0" destOrd="0" presId="urn:microsoft.com/office/officeart/2008/layout/LinedList"/>
    <dgm:cxn modelId="{87C3BC8B-E90C-48FA-AC3A-7AED0176B2FE}" srcId="{03C3DADD-FBD3-4093-9960-3E3793DB3CDC}" destId="{8307E6A0-CD58-496F-86A3-192FFAD6AE61}" srcOrd="4" destOrd="0" parTransId="{D5DF1C5B-0983-408A-A59D-15736793F921}" sibTransId="{A74BCCA1-0051-4364-9151-FF1055F97BB5}"/>
    <dgm:cxn modelId="{C5EDB09B-D97D-454D-9B7C-FA1051D767C7}" type="presOf" srcId="{119B2782-7D37-4F2B-8356-B65AE185009E}" destId="{B01830A6-63B2-4D67-B5A7-5C123CD19DBF}" srcOrd="0" destOrd="0" presId="urn:microsoft.com/office/officeart/2008/layout/LinedList"/>
    <dgm:cxn modelId="{117B01AF-7FE5-420F-9D27-8C9C038C96E5}" type="presOf" srcId="{9FA97B01-CBB2-4742-BEAA-9A4523EE1E61}" destId="{E18F8B00-C92E-41CF-A155-46F03B521F20}" srcOrd="0" destOrd="0" presId="urn:microsoft.com/office/officeart/2008/layout/LinedList"/>
    <dgm:cxn modelId="{CB95C4D4-DA77-4885-9BBD-E9187AFF4BFB}" type="presOf" srcId="{EDB3273E-FC99-4826-B9FB-EE07A0DC716A}" destId="{EA756A64-190E-434B-87B5-71E4EA15CB39}" srcOrd="0" destOrd="0" presId="urn:microsoft.com/office/officeart/2008/layout/LinedList"/>
    <dgm:cxn modelId="{37769BDE-94AE-4A0A-963B-A33D99A0FA36}" srcId="{03C3DADD-FBD3-4093-9960-3E3793DB3CDC}" destId="{9FA97B01-CBB2-4742-BEAA-9A4523EE1E61}" srcOrd="1" destOrd="0" parTransId="{8724D615-344F-400D-A900-7D7805A33C3C}" sibTransId="{42E7FCA1-4FD5-43D3-A3ED-487E28029105}"/>
    <dgm:cxn modelId="{FB09BBEA-BD0B-4FFD-AEA2-511B18836498}" type="presOf" srcId="{8307E6A0-CD58-496F-86A3-192FFAD6AE61}" destId="{647ADD11-392A-4478-B222-28E9B1E44613}" srcOrd="0" destOrd="0" presId="urn:microsoft.com/office/officeart/2008/layout/LinedList"/>
    <dgm:cxn modelId="{3B3C46EB-8E78-4FE3-BDC5-9309B70F9DA7}" srcId="{03C3DADD-FBD3-4093-9960-3E3793DB3CDC}" destId="{DACB593B-3D33-4138-909E-2FD93379EBD1}" srcOrd="2" destOrd="0" parTransId="{89A6EABE-A504-4562-9318-C130AFBAA5F6}" sibTransId="{DD28D9D7-53EF-4BD4-8234-F82EE1AA9BA2}"/>
    <dgm:cxn modelId="{603BA4A7-7C2E-42FA-AB82-95886ADB9616}" type="presParOf" srcId="{35B2573C-AAAF-4EA9-9867-8894DD6F2FBE}" destId="{B48FE2B2-8CD9-4B89-A124-9B103B73D55F}" srcOrd="0" destOrd="0" presId="urn:microsoft.com/office/officeart/2008/layout/LinedList"/>
    <dgm:cxn modelId="{5DEF3A3F-1EF5-4B9A-996B-AE81434DCB98}" type="presParOf" srcId="{35B2573C-AAAF-4EA9-9867-8894DD6F2FBE}" destId="{0AB84205-B7AA-4849-BBC6-A10456D96871}" srcOrd="1" destOrd="0" presId="urn:microsoft.com/office/officeart/2008/layout/LinedList"/>
    <dgm:cxn modelId="{B8210D52-63A9-4F83-A8B3-31A83D3359B1}" type="presParOf" srcId="{0AB84205-B7AA-4849-BBC6-A10456D96871}" destId="{B01830A6-63B2-4D67-B5A7-5C123CD19DBF}" srcOrd="0" destOrd="0" presId="urn:microsoft.com/office/officeart/2008/layout/LinedList"/>
    <dgm:cxn modelId="{9B563888-9318-474C-A33F-7B2DFD8527AF}" type="presParOf" srcId="{0AB84205-B7AA-4849-BBC6-A10456D96871}" destId="{42DB582C-C7BD-4F1C-9D1F-CE7113559940}" srcOrd="1" destOrd="0" presId="urn:microsoft.com/office/officeart/2008/layout/LinedList"/>
    <dgm:cxn modelId="{3765D60C-8936-4EC4-B70B-D23065E2B327}" type="presParOf" srcId="{35B2573C-AAAF-4EA9-9867-8894DD6F2FBE}" destId="{940EB7EC-58B5-4D38-B532-DE6D4317ED20}" srcOrd="2" destOrd="0" presId="urn:microsoft.com/office/officeart/2008/layout/LinedList"/>
    <dgm:cxn modelId="{1C24EBE0-7398-45A2-A7F4-AF35426CADDD}" type="presParOf" srcId="{35B2573C-AAAF-4EA9-9867-8894DD6F2FBE}" destId="{2F50E46B-6CDA-45AD-8960-CA067B6899EE}" srcOrd="3" destOrd="0" presId="urn:microsoft.com/office/officeart/2008/layout/LinedList"/>
    <dgm:cxn modelId="{31152C2C-1DA0-4C7A-BF88-BBD8714D1DEA}" type="presParOf" srcId="{2F50E46B-6CDA-45AD-8960-CA067B6899EE}" destId="{E18F8B00-C92E-41CF-A155-46F03B521F20}" srcOrd="0" destOrd="0" presId="urn:microsoft.com/office/officeart/2008/layout/LinedList"/>
    <dgm:cxn modelId="{27229A61-C47E-4DA4-A947-001482446BD7}" type="presParOf" srcId="{2F50E46B-6CDA-45AD-8960-CA067B6899EE}" destId="{778C4ED8-CAFE-495E-99C1-13FA2AABF40F}" srcOrd="1" destOrd="0" presId="urn:microsoft.com/office/officeart/2008/layout/LinedList"/>
    <dgm:cxn modelId="{95FB0AB5-0606-4F84-B69D-27109F4DB85C}" type="presParOf" srcId="{35B2573C-AAAF-4EA9-9867-8894DD6F2FBE}" destId="{7B52F0D0-AE03-486E-8305-5ED92FE79BE2}" srcOrd="4" destOrd="0" presId="urn:microsoft.com/office/officeart/2008/layout/LinedList"/>
    <dgm:cxn modelId="{F694BE65-9984-48A6-8436-E86124A436BA}" type="presParOf" srcId="{35B2573C-AAAF-4EA9-9867-8894DD6F2FBE}" destId="{71B353AE-55B0-4AE0-A313-893CFEF0535A}" srcOrd="5" destOrd="0" presId="urn:microsoft.com/office/officeart/2008/layout/LinedList"/>
    <dgm:cxn modelId="{93B3DB71-1AA3-43D5-8C78-D0644FF350D6}" type="presParOf" srcId="{71B353AE-55B0-4AE0-A313-893CFEF0535A}" destId="{1FFFF261-BA14-4598-8BF0-5BE3E33A5394}" srcOrd="0" destOrd="0" presId="urn:microsoft.com/office/officeart/2008/layout/LinedList"/>
    <dgm:cxn modelId="{16B7274D-B16F-40D9-8BA7-C1D70A3F6CDD}" type="presParOf" srcId="{71B353AE-55B0-4AE0-A313-893CFEF0535A}" destId="{202B122D-E8DF-4A26-89FD-ED2AFB41E808}" srcOrd="1" destOrd="0" presId="urn:microsoft.com/office/officeart/2008/layout/LinedList"/>
    <dgm:cxn modelId="{B2D9830C-FBA4-4BDF-B514-BFBE7E293E4E}" type="presParOf" srcId="{35B2573C-AAAF-4EA9-9867-8894DD6F2FBE}" destId="{B2506B4F-A8E0-4E2A-91DF-58C76D03BF4E}" srcOrd="6" destOrd="0" presId="urn:microsoft.com/office/officeart/2008/layout/LinedList"/>
    <dgm:cxn modelId="{BCF69CF1-64A5-4EA4-89E8-3E8654049C31}" type="presParOf" srcId="{35B2573C-AAAF-4EA9-9867-8894DD6F2FBE}" destId="{A4168754-61B2-4913-A807-2C8001BA250A}" srcOrd="7" destOrd="0" presId="urn:microsoft.com/office/officeart/2008/layout/LinedList"/>
    <dgm:cxn modelId="{5F76C5E2-64B8-4CEE-A627-DFAC4B6178FD}" type="presParOf" srcId="{A4168754-61B2-4913-A807-2C8001BA250A}" destId="{EA756A64-190E-434B-87B5-71E4EA15CB39}" srcOrd="0" destOrd="0" presId="urn:microsoft.com/office/officeart/2008/layout/LinedList"/>
    <dgm:cxn modelId="{4A88E391-8F8E-41B3-BB74-C9A4910084A4}" type="presParOf" srcId="{A4168754-61B2-4913-A807-2C8001BA250A}" destId="{B6E36F3F-8138-46A7-BD82-77D7B5ED4BBB}" srcOrd="1" destOrd="0" presId="urn:microsoft.com/office/officeart/2008/layout/LinedList"/>
    <dgm:cxn modelId="{84ECD6B1-ABD3-41CD-A0DA-12CE631D651B}" type="presParOf" srcId="{35B2573C-AAAF-4EA9-9867-8894DD6F2FBE}" destId="{27A6AFF9-04BD-4DE6-8B6C-4ABE7B3F2509}" srcOrd="8" destOrd="0" presId="urn:microsoft.com/office/officeart/2008/layout/LinedList"/>
    <dgm:cxn modelId="{2E8F1587-3E0B-4984-8D4D-AF5F7B261347}" type="presParOf" srcId="{35B2573C-AAAF-4EA9-9867-8894DD6F2FBE}" destId="{27AD8DE1-97AB-4C9B-A1EC-DD9E82054B43}" srcOrd="9" destOrd="0" presId="urn:microsoft.com/office/officeart/2008/layout/LinedList"/>
    <dgm:cxn modelId="{201967F6-8D6C-48F8-B868-605C5408222C}" type="presParOf" srcId="{27AD8DE1-97AB-4C9B-A1EC-DD9E82054B43}" destId="{647ADD11-392A-4478-B222-28E9B1E44613}" srcOrd="0" destOrd="0" presId="urn:microsoft.com/office/officeart/2008/layout/LinedList"/>
    <dgm:cxn modelId="{EE90C4D9-181E-4EDA-AED8-E278FD257DD4}" type="presParOf" srcId="{27AD8DE1-97AB-4C9B-A1EC-DD9E82054B43}" destId="{ADB6E725-C07D-4AC0-9702-DBE88084194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64B0FDF-C1DA-354F-9BEE-D9EE51ADB611}" type="doc">
      <dgm:prSet loTypeId="urn:microsoft.com/office/officeart/2005/8/layout/process4" loCatId="" qsTypeId="urn:microsoft.com/office/officeart/2005/8/quickstyle/simple1#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EC435E-26CE-B748-885E-F567D8BBBED4}">
      <dgm:prSet phldrT="[Text]" custT="1"/>
      <dgm:spPr/>
      <dgm:t>
        <a:bodyPr/>
        <a:lstStyle/>
        <a:p>
          <a:r>
            <a:rPr lang="en-US" sz="1200" dirty="0">
              <a:latin typeface="Calibri" panose="020F0502020204030204" pitchFamily="2" charset="0"/>
              <a:cs typeface="Calibri" panose="020F0502020204030204" pitchFamily="2" charset="0"/>
            </a:rPr>
            <a:t>Receipt of Grievance or Complaint</a:t>
          </a:r>
        </a:p>
      </dgm:t>
    </dgm:pt>
    <dgm:pt modelId="{5DA87301-7ED8-7A41-8FBD-F2E040C1D900}" type="parTrans" cxnId="{2E392959-CE94-4A41-8963-9E0C079BEE2E}">
      <dgm:prSet/>
      <dgm:spPr/>
      <dgm:t>
        <a:bodyPr/>
        <a:lstStyle/>
        <a:p>
          <a:endParaRPr lang="en-US" sz="1200">
            <a:latin typeface="Calibri" panose="020F0502020204030204" pitchFamily="2" charset="0"/>
            <a:cs typeface="Calibri" panose="020F0502020204030204" pitchFamily="2" charset="0"/>
          </a:endParaRPr>
        </a:p>
      </dgm:t>
    </dgm:pt>
    <dgm:pt modelId="{5C3F8D9D-8C92-4D4F-8201-0A9283A6270F}" type="sibTrans" cxnId="{2E392959-CE94-4A41-8963-9E0C079BEE2E}">
      <dgm:prSet/>
      <dgm:spPr/>
      <dgm:t>
        <a:bodyPr/>
        <a:lstStyle/>
        <a:p>
          <a:endParaRPr lang="en-US" sz="1200">
            <a:latin typeface="Calibri" panose="020F0502020204030204" pitchFamily="2" charset="0"/>
            <a:cs typeface="Calibri" panose="020F0502020204030204" pitchFamily="2" charset="0"/>
          </a:endParaRPr>
        </a:p>
      </dgm:t>
    </dgm:pt>
    <dgm:pt modelId="{DD7BE06D-C20C-DB47-A2A5-CD08B33BFE14}">
      <dgm:prSet phldrT="[Text]" custT="1"/>
      <dgm:spPr/>
      <dgm:t>
        <a:bodyPr/>
        <a:lstStyle/>
        <a:p>
          <a:r>
            <a:rPr lang="en-US" sz="1200">
              <a:latin typeface="Calibri" panose="020F0502020204030204" pitchFamily="2" charset="0"/>
              <a:cs typeface="Calibri" panose="020F0502020204030204" pitchFamily="2" charset="0"/>
            </a:rPr>
            <a:t>Submission, reporting or direct capture of grievance</a:t>
          </a:r>
        </a:p>
      </dgm:t>
    </dgm:pt>
    <dgm:pt modelId="{5C768077-6BDA-9341-B734-A3D90F592394}" type="parTrans" cxnId="{FE3EF66B-FFEA-2641-8E29-B398165180B2}">
      <dgm:prSet/>
      <dgm:spPr/>
      <dgm:t>
        <a:bodyPr/>
        <a:lstStyle/>
        <a:p>
          <a:endParaRPr lang="en-US" sz="1200">
            <a:latin typeface="Calibri" panose="020F0502020204030204" pitchFamily="2" charset="0"/>
            <a:cs typeface="Calibri" panose="020F0502020204030204" pitchFamily="2" charset="0"/>
          </a:endParaRPr>
        </a:p>
      </dgm:t>
    </dgm:pt>
    <dgm:pt modelId="{F93F15BF-5ED9-0848-94B9-310C3A7D1E12}" type="sibTrans" cxnId="{FE3EF66B-FFEA-2641-8E29-B398165180B2}">
      <dgm:prSet/>
      <dgm:spPr/>
      <dgm:t>
        <a:bodyPr/>
        <a:lstStyle/>
        <a:p>
          <a:endParaRPr lang="en-US" sz="1200">
            <a:latin typeface="Calibri" panose="020F0502020204030204" pitchFamily="2" charset="0"/>
            <a:cs typeface="Calibri" panose="020F0502020204030204" pitchFamily="2" charset="0"/>
          </a:endParaRPr>
        </a:p>
      </dgm:t>
    </dgm:pt>
    <dgm:pt modelId="{D2F1ED76-09E4-6C4F-9FB9-8052FD40F7AD}">
      <dgm:prSet phldrT="[Text]" custT="1"/>
      <dgm:spPr/>
      <dgm:t>
        <a:bodyPr/>
        <a:lstStyle/>
        <a:p>
          <a:r>
            <a:rPr lang="en-US" sz="1200">
              <a:latin typeface="Calibri" panose="020F0502020204030204" pitchFamily="2" charset="0"/>
              <a:cs typeface="Calibri" panose="020F0502020204030204" pitchFamily="2" charset="0"/>
            </a:rPr>
            <a:t>Record</a:t>
          </a:r>
        </a:p>
      </dgm:t>
    </dgm:pt>
    <dgm:pt modelId="{B21F1690-3732-7C43-817E-D1896766FE62}" type="parTrans" cxnId="{2519ADFC-CA4C-EA41-A44B-CBAB4E7729F8}">
      <dgm:prSet/>
      <dgm:spPr/>
      <dgm:t>
        <a:bodyPr/>
        <a:lstStyle/>
        <a:p>
          <a:endParaRPr lang="en-US" sz="1200">
            <a:latin typeface="Calibri" panose="020F0502020204030204" pitchFamily="2" charset="0"/>
            <a:cs typeface="Calibri" panose="020F0502020204030204" pitchFamily="2" charset="0"/>
          </a:endParaRPr>
        </a:p>
      </dgm:t>
    </dgm:pt>
    <dgm:pt modelId="{5F9DD22B-2E60-E240-AFEA-E5C084925D67}" type="sibTrans" cxnId="{2519ADFC-CA4C-EA41-A44B-CBAB4E7729F8}">
      <dgm:prSet/>
      <dgm:spPr/>
      <dgm:t>
        <a:bodyPr/>
        <a:lstStyle/>
        <a:p>
          <a:endParaRPr lang="en-US" sz="1200">
            <a:latin typeface="Calibri" panose="020F0502020204030204" pitchFamily="2" charset="0"/>
            <a:cs typeface="Calibri" panose="020F0502020204030204" pitchFamily="2" charset="0"/>
          </a:endParaRPr>
        </a:p>
      </dgm:t>
    </dgm:pt>
    <dgm:pt modelId="{72F362E5-E9F2-C343-BAD6-13F9E43C0838}">
      <dgm:prSet phldrT="[Text]" custT="1"/>
      <dgm:spPr/>
      <dgm:t>
        <a:bodyPr/>
        <a:lstStyle/>
        <a:p>
          <a:r>
            <a:rPr lang="en-US" sz="1200" dirty="0">
              <a:latin typeface="Calibri" panose="020F0502020204030204" pitchFamily="2" charset="0"/>
              <a:cs typeface="Calibri" panose="020F0502020204030204" pitchFamily="2" charset="0"/>
            </a:rPr>
            <a:t>Grievance is recorded in the Grievance Log with a number, and assigning dedicated personnel for its resolution-seeking process</a:t>
          </a:r>
        </a:p>
      </dgm:t>
    </dgm:pt>
    <dgm:pt modelId="{B92BD741-6B10-EB4C-B922-ED4CA5018584}" type="parTrans" cxnId="{8C79D312-CB5D-5249-B968-46F65FA290C0}">
      <dgm:prSet/>
      <dgm:spPr/>
      <dgm:t>
        <a:bodyPr/>
        <a:lstStyle/>
        <a:p>
          <a:endParaRPr lang="en-US" sz="1200">
            <a:latin typeface="Calibri" panose="020F0502020204030204" pitchFamily="2" charset="0"/>
            <a:cs typeface="Calibri" panose="020F0502020204030204" pitchFamily="2" charset="0"/>
          </a:endParaRPr>
        </a:p>
      </dgm:t>
    </dgm:pt>
    <dgm:pt modelId="{D4073442-6D15-6844-8C8A-75C639478944}" type="sibTrans" cxnId="{8C79D312-CB5D-5249-B968-46F65FA290C0}">
      <dgm:prSet/>
      <dgm:spPr/>
      <dgm:t>
        <a:bodyPr/>
        <a:lstStyle/>
        <a:p>
          <a:endParaRPr lang="en-US" sz="1200">
            <a:latin typeface="Calibri" panose="020F0502020204030204" pitchFamily="2" charset="0"/>
            <a:cs typeface="Calibri" panose="020F0502020204030204" pitchFamily="2" charset="0"/>
          </a:endParaRPr>
        </a:p>
      </dgm:t>
    </dgm:pt>
    <dgm:pt modelId="{5973A40F-AC2D-1F42-BE6A-0ECFEB728811}">
      <dgm:prSet phldrT="[Text]" custT="1"/>
      <dgm:spPr/>
      <dgm:t>
        <a:bodyPr/>
        <a:lstStyle/>
        <a:p>
          <a:r>
            <a:rPr lang="en-US" sz="1200">
              <a:latin typeface="Calibri" panose="020F0502020204030204" pitchFamily="2" charset="0"/>
              <a:cs typeface="Calibri" panose="020F0502020204030204" pitchFamily="2" charset="0"/>
            </a:rPr>
            <a:t>Fact-Finding</a:t>
          </a:r>
        </a:p>
      </dgm:t>
    </dgm:pt>
    <dgm:pt modelId="{85DB0CEF-0C21-0943-8D1C-AACFCE4667AE}" type="parTrans" cxnId="{1B69BECE-BAC3-774B-AF22-3FF8FDF141DC}">
      <dgm:prSet/>
      <dgm:spPr/>
      <dgm:t>
        <a:bodyPr/>
        <a:lstStyle/>
        <a:p>
          <a:endParaRPr lang="en-US" sz="1200">
            <a:latin typeface="Calibri" panose="020F0502020204030204" pitchFamily="2" charset="0"/>
            <a:cs typeface="Calibri" panose="020F0502020204030204" pitchFamily="2" charset="0"/>
          </a:endParaRPr>
        </a:p>
      </dgm:t>
    </dgm:pt>
    <dgm:pt modelId="{16489866-92FD-BD4C-9CE6-D93004997DB8}" type="sibTrans" cxnId="{1B69BECE-BAC3-774B-AF22-3FF8FDF141DC}">
      <dgm:prSet/>
      <dgm:spPr/>
      <dgm:t>
        <a:bodyPr/>
        <a:lstStyle/>
        <a:p>
          <a:endParaRPr lang="en-US" sz="1200">
            <a:latin typeface="Calibri" panose="020F0502020204030204" pitchFamily="2" charset="0"/>
            <a:cs typeface="Calibri" panose="020F0502020204030204" pitchFamily="2" charset="0"/>
          </a:endParaRPr>
        </a:p>
      </dgm:t>
    </dgm:pt>
    <dgm:pt modelId="{3A069376-99F0-0242-BFA5-56040AB63B63}">
      <dgm:prSet phldrT="[Text]" custT="1"/>
      <dgm:spPr/>
      <dgm:t>
        <a:bodyPr/>
        <a:lstStyle/>
        <a:p>
          <a:r>
            <a:rPr lang="en-US" sz="1200">
              <a:latin typeface="Calibri" panose="020F0502020204030204" pitchFamily="2" charset="0"/>
              <a:cs typeface="Calibri" panose="020F0502020204030204" pitchFamily="2" charset="0"/>
            </a:rPr>
            <a:t>Complaint is investigated including inputs and perspecties of parties involved</a:t>
          </a:r>
        </a:p>
      </dgm:t>
    </dgm:pt>
    <dgm:pt modelId="{810BB1BA-05BE-9644-B78F-E48F8C5D56C5}" type="parTrans" cxnId="{E1A802AF-D4B4-E446-A71F-9EA41CF6B503}">
      <dgm:prSet/>
      <dgm:spPr/>
      <dgm:t>
        <a:bodyPr/>
        <a:lstStyle/>
        <a:p>
          <a:endParaRPr lang="en-US" sz="1200">
            <a:latin typeface="Calibri" panose="020F0502020204030204" pitchFamily="2" charset="0"/>
            <a:cs typeface="Calibri" panose="020F0502020204030204" pitchFamily="2" charset="0"/>
          </a:endParaRPr>
        </a:p>
      </dgm:t>
    </dgm:pt>
    <dgm:pt modelId="{1FD4DC69-79D2-3548-BC0E-C3D614D26DB5}" type="sibTrans" cxnId="{E1A802AF-D4B4-E446-A71F-9EA41CF6B503}">
      <dgm:prSet/>
      <dgm:spPr/>
      <dgm:t>
        <a:bodyPr/>
        <a:lstStyle/>
        <a:p>
          <a:endParaRPr lang="en-US" sz="1200">
            <a:latin typeface="Calibri" panose="020F0502020204030204" pitchFamily="2" charset="0"/>
            <a:cs typeface="Calibri" panose="020F0502020204030204" pitchFamily="2" charset="0"/>
          </a:endParaRPr>
        </a:p>
      </dgm:t>
    </dgm:pt>
    <dgm:pt modelId="{E48023B7-9049-8C4F-9EC9-C1DF77EED5A6}">
      <dgm:prSet custT="1"/>
      <dgm:spPr/>
      <dgm:t>
        <a:bodyPr/>
        <a:lstStyle/>
        <a:p>
          <a:r>
            <a:rPr lang="en-US" sz="1200">
              <a:latin typeface="Calibri" panose="020F0502020204030204" pitchFamily="2" charset="0"/>
              <a:cs typeface="Calibri" panose="020F0502020204030204" pitchFamily="2" charset="0"/>
            </a:rPr>
            <a:t>Resolution or Appeal</a:t>
          </a:r>
        </a:p>
      </dgm:t>
    </dgm:pt>
    <dgm:pt modelId="{CF5600C7-265E-7349-BCF0-85AC4A798865}" type="parTrans" cxnId="{27637334-A00C-7546-8EF1-4A0BA6EAED1C}">
      <dgm:prSet/>
      <dgm:spPr/>
      <dgm:t>
        <a:bodyPr/>
        <a:lstStyle/>
        <a:p>
          <a:endParaRPr lang="en-US" sz="1200">
            <a:latin typeface="Calibri" panose="020F0502020204030204" pitchFamily="2" charset="0"/>
            <a:cs typeface="Calibri" panose="020F0502020204030204" pitchFamily="2" charset="0"/>
          </a:endParaRPr>
        </a:p>
      </dgm:t>
    </dgm:pt>
    <dgm:pt modelId="{C7F3C54D-DCE2-7D40-BCAF-8C9289BF6919}" type="sibTrans" cxnId="{27637334-A00C-7546-8EF1-4A0BA6EAED1C}">
      <dgm:prSet/>
      <dgm:spPr/>
      <dgm:t>
        <a:bodyPr/>
        <a:lstStyle/>
        <a:p>
          <a:endParaRPr lang="en-US" sz="1200">
            <a:latin typeface="Calibri" panose="020F0502020204030204" pitchFamily="2" charset="0"/>
            <a:cs typeface="Calibri" panose="020F0502020204030204" pitchFamily="2" charset="0"/>
          </a:endParaRPr>
        </a:p>
      </dgm:t>
    </dgm:pt>
    <dgm:pt modelId="{36D05F4C-EBA3-A24E-A1ED-570FA4A24FC2}">
      <dgm:prSet custT="1"/>
      <dgm:spPr/>
      <dgm:t>
        <a:bodyPr/>
        <a:lstStyle/>
        <a:p>
          <a:r>
            <a:rPr lang="en-US" sz="1200">
              <a:latin typeface="Calibri" panose="020F0502020204030204" pitchFamily="2" charset="0"/>
              <a:cs typeface="Calibri" panose="020F0502020204030204" pitchFamily="2" charset="0"/>
            </a:rPr>
            <a:t>Remedial actions are implemented, the claim remains opened for potential appeals</a:t>
          </a:r>
        </a:p>
      </dgm:t>
    </dgm:pt>
    <dgm:pt modelId="{5FA82A8D-E49F-0141-A207-DCAF9C919053}" type="parTrans" cxnId="{0FED3CFA-F987-E344-ADD9-C305869CCFAB}">
      <dgm:prSet/>
      <dgm:spPr/>
      <dgm:t>
        <a:bodyPr/>
        <a:lstStyle/>
        <a:p>
          <a:endParaRPr lang="en-US" sz="1200">
            <a:latin typeface="Calibri" panose="020F0502020204030204" pitchFamily="2" charset="0"/>
            <a:cs typeface="Calibri" panose="020F0502020204030204" pitchFamily="2" charset="0"/>
          </a:endParaRPr>
        </a:p>
      </dgm:t>
    </dgm:pt>
    <dgm:pt modelId="{62E02B89-4A32-514F-9357-9133B4F42115}" type="sibTrans" cxnId="{0FED3CFA-F987-E344-ADD9-C305869CCFAB}">
      <dgm:prSet/>
      <dgm:spPr/>
      <dgm:t>
        <a:bodyPr/>
        <a:lstStyle/>
        <a:p>
          <a:endParaRPr lang="en-US" sz="1200">
            <a:latin typeface="Calibri" panose="020F0502020204030204" pitchFamily="2" charset="0"/>
            <a:cs typeface="Calibri" panose="020F0502020204030204" pitchFamily="2" charset="0"/>
          </a:endParaRPr>
        </a:p>
      </dgm:t>
    </dgm:pt>
    <dgm:pt modelId="{89C4AD26-6800-6B43-A293-BF5EB9D8A3DC}">
      <dgm:prSet custT="1"/>
      <dgm:spPr/>
      <dgm:t>
        <a:bodyPr/>
        <a:lstStyle/>
        <a:p>
          <a:r>
            <a:rPr lang="en-US" sz="1200">
              <a:latin typeface="Calibri" panose="020F0502020204030204" pitchFamily="2" charset="0"/>
              <a:cs typeface="Calibri" panose="020F0502020204030204" pitchFamily="2" charset="0"/>
            </a:rPr>
            <a:t>Feedback / Close Out</a:t>
          </a:r>
        </a:p>
      </dgm:t>
    </dgm:pt>
    <dgm:pt modelId="{82D8B77D-910E-0541-927B-DD3906B96925}" type="parTrans" cxnId="{460DAA53-14F5-CA4B-8D7C-DAE73E63200D}">
      <dgm:prSet/>
      <dgm:spPr/>
      <dgm:t>
        <a:bodyPr/>
        <a:lstStyle/>
        <a:p>
          <a:endParaRPr lang="en-US" sz="1200">
            <a:latin typeface="Calibri" panose="020F0502020204030204" pitchFamily="2" charset="0"/>
            <a:cs typeface="Calibri" panose="020F0502020204030204" pitchFamily="2" charset="0"/>
          </a:endParaRPr>
        </a:p>
      </dgm:t>
    </dgm:pt>
    <dgm:pt modelId="{95603B6A-5B30-4E4F-B386-45887E534436}" type="sibTrans" cxnId="{460DAA53-14F5-CA4B-8D7C-DAE73E63200D}">
      <dgm:prSet/>
      <dgm:spPr/>
      <dgm:t>
        <a:bodyPr/>
        <a:lstStyle/>
        <a:p>
          <a:endParaRPr lang="en-US" sz="1200">
            <a:latin typeface="Calibri" panose="020F0502020204030204" pitchFamily="2" charset="0"/>
            <a:cs typeface="Calibri" panose="020F0502020204030204" pitchFamily="2" charset="0"/>
          </a:endParaRPr>
        </a:p>
      </dgm:t>
    </dgm:pt>
    <dgm:pt modelId="{95714205-4CAA-B64D-B042-3F68366A7ABA}">
      <dgm:prSet custT="1"/>
      <dgm:spPr/>
      <dgm:t>
        <a:bodyPr/>
        <a:lstStyle/>
        <a:p>
          <a:r>
            <a:rPr lang="en-US" sz="1200">
              <a:latin typeface="Calibri" panose="020F0502020204030204" pitchFamily="2" charset="0"/>
              <a:cs typeface="Calibri" panose="020F0502020204030204" pitchFamily="2" charset="0"/>
            </a:rPr>
            <a:t>Feedback from aggrieved is receivedm claim can be closed upon satisfactory outcome</a:t>
          </a:r>
        </a:p>
      </dgm:t>
    </dgm:pt>
    <dgm:pt modelId="{6C31A899-5A11-2648-86F8-A0922D01EC14}" type="parTrans" cxnId="{E1F19446-3D77-E544-8168-B73F22D3998E}">
      <dgm:prSet/>
      <dgm:spPr/>
      <dgm:t>
        <a:bodyPr/>
        <a:lstStyle/>
        <a:p>
          <a:endParaRPr lang="en-US" sz="1200">
            <a:latin typeface="Calibri" panose="020F0502020204030204" pitchFamily="2" charset="0"/>
            <a:cs typeface="Calibri" panose="020F0502020204030204" pitchFamily="2" charset="0"/>
          </a:endParaRPr>
        </a:p>
      </dgm:t>
    </dgm:pt>
    <dgm:pt modelId="{69C0486D-EC15-9342-8FE7-1AE4D03A7FD7}" type="sibTrans" cxnId="{E1F19446-3D77-E544-8168-B73F22D3998E}">
      <dgm:prSet/>
      <dgm:spPr/>
      <dgm:t>
        <a:bodyPr/>
        <a:lstStyle/>
        <a:p>
          <a:endParaRPr lang="en-US" sz="1200">
            <a:latin typeface="Calibri" panose="020F0502020204030204" pitchFamily="2" charset="0"/>
            <a:cs typeface="Calibri" panose="020F0502020204030204" pitchFamily="2" charset="0"/>
          </a:endParaRPr>
        </a:p>
      </dgm:t>
    </dgm:pt>
    <dgm:pt modelId="{8CB2AA52-FBDD-C940-86EA-80B1D8C27FBB}" type="pres">
      <dgm:prSet presAssocID="{964B0FDF-C1DA-354F-9BEE-D9EE51ADB611}" presName="Name0" presStyleCnt="0">
        <dgm:presLayoutVars>
          <dgm:dir/>
          <dgm:animLvl val="lvl"/>
          <dgm:resizeHandles val="exact"/>
        </dgm:presLayoutVars>
      </dgm:prSet>
      <dgm:spPr/>
    </dgm:pt>
    <dgm:pt modelId="{4701C0C2-128B-214E-B240-213F131B8C17}" type="pres">
      <dgm:prSet presAssocID="{89C4AD26-6800-6B43-A293-BF5EB9D8A3DC}" presName="boxAndChildren" presStyleCnt="0"/>
      <dgm:spPr/>
    </dgm:pt>
    <dgm:pt modelId="{CFC83874-E427-CD40-A2AB-3A42D68C87A8}" type="pres">
      <dgm:prSet presAssocID="{89C4AD26-6800-6B43-A293-BF5EB9D8A3DC}" presName="parentTextBox" presStyleLbl="node1" presStyleIdx="0" presStyleCnt="5"/>
      <dgm:spPr/>
    </dgm:pt>
    <dgm:pt modelId="{D62E84AB-E2C9-2649-9181-0FBCFCDBBF84}" type="pres">
      <dgm:prSet presAssocID="{89C4AD26-6800-6B43-A293-BF5EB9D8A3DC}" presName="entireBox" presStyleLbl="node1" presStyleIdx="0" presStyleCnt="5"/>
      <dgm:spPr/>
    </dgm:pt>
    <dgm:pt modelId="{D3127B50-4D73-9D42-B5E7-CC5AA47B2E5B}" type="pres">
      <dgm:prSet presAssocID="{89C4AD26-6800-6B43-A293-BF5EB9D8A3DC}" presName="descendantBox" presStyleCnt="0"/>
      <dgm:spPr/>
    </dgm:pt>
    <dgm:pt modelId="{41136356-A2F6-274A-98E6-5F36331AF681}" type="pres">
      <dgm:prSet presAssocID="{95714205-4CAA-B64D-B042-3F68366A7ABA}" presName="childTextBox" presStyleLbl="fgAccFollowNode1" presStyleIdx="0" presStyleCnt="5">
        <dgm:presLayoutVars>
          <dgm:bulletEnabled val="1"/>
        </dgm:presLayoutVars>
      </dgm:prSet>
      <dgm:spPr/>
    </dgm:pt>
    <dgm:pt modelId="{3CDF763C-2514-B34C-B418-F349D61C4C20}" type="pres">
      <dgm:prSet presAssocID="{C7F3C54D-DCE2-7D40-BCAF-8C9289BF6919}" presName="sp" presStyleCnt="0"/>
      <dgm:spPr/>
    </dgm:pt>
    <dgm:pt modelId="{B2543F98-3AF9-7945-AD01-1FE1A3C30FB9}" type="pres">
      <dgm:prSet presAssocID="{E48023B7-9049-8C4F-9EC9-C1DF77EED5A6}" presName="arrowAndChildren" presStyleCnt="0"/>
      <dgm:spPr/>
    </dgm:pt>
    <dgm:pt modelId="{3D903253-127E-C447-BC2E-FFB87A149D75}" type="pres">
      <dgm:prSet presAssocID="{E48023B7-9049-8C4F-9EC9-C1DF77EED5A6}" presName="parentTextArrow" presStyleLbl="node1" presStyleIdx="0" presStyleCnt="5"/>
      <dgm:spPr/>
    </dgm:pt>
    <dgm:pt modelId="{D5F85550-5826-074D-94FA-F8A5CD961AD7}" type="pres">
      <dgm:prSet presAssocID="{E48023B7-9049-8C4F-9EC9-C1DF77EED5A6}" presName="arrow" presStyleLbl="node1" presStyleIdx="1" presStyleCnt="5"/>
      <dgm:spPr/>
    </dgm:pt>
    <dgm:pt modelId="{342EE964-AA8F-9740-91E9-7490DDC2C1A1}" type="pres">
      <dgm:prSet presAssocID="{E48023B7-9049-8C4F-9EC9-C1DF77EED5A6}" presName="descendantArrow" presStyleCnt="0"/>
      <dgm:spPr/>
    </dgm:pt>
    <dgm:pt modelId="{E695EE62-95DB-1D4E-B029-906813726FE6}" type="pres">
      <dgm:prSet presAssocID="{36D05F4C-EBA3-A24E-A1ED-570FA4A24FC2}" presName="childTextArrow" presStyleLbl="fgAccFollowNode1" presStyleIdx="1" presStyleCnt="5">
        <dgm:presLayoutVars>
          <dgm:bulletEnabled val="1"/>
        </dgm:presLayoutVars>
      </dgm:prSet>
      <dgm:spPr/>
    </dgm:pt>
    <dgm:pt modelId="{2B78C539-A881-354A-A382-785680172125}" type="pres">
      <dgm:prSet presAssocID="{16489866-92FD-BD4C-9CE6-D93004997DB8}" presName="sp" presStyleCnt="0"/>
      <dgm:spPr/>
    </dgm:pt>
    <dgm:pt modelId="{1F8FE198-4569-2041-941E-7FB223A5B854}" type="pres">
      <dgm:prSet presAssocID="{5973A40F-AC2D-1F42-BE6A-0ECFEB728811}" presName="arrowAndChildren" presStyleCnt="0"/>
      <dgm:spPr/>
    </dgm:pt>
    <dgm:pt modelId="{5B657638-3278-BA4D-9E16-358DBE165E56}" type="pres">
      <dgm:prSet presAssocID="{5973A40F-AC2D-1F42-BE6A-0ECFEB728811}" presName="parentTextArrow" presStyleLbl="node1" presStyleIdx="1" presStyleCnt="5"/>
      <dgm:spPr/>
    </dgm:pt>
    <dgm:pt modelId="{2885B19D-C385-CD40-B0E1-ABF936CBD425}" type="pres">
      <dgm:prSet presAssocID="{5973A40F-AC2D-1F42-BE6A-0ECFEB728811}" presName="arrow" presStyleLbl="node1" presStyleIdx="2" presStyleCnt="5"/>
      <dgm:spPr/>
    </dgm:pt>
    <dgm:pt modelId="{86D500AF-F962-4B47-9B46-C2B83C896903}" type="pres">
      <dgm:prSet presAssocID="{5973A40F-AC2D-1F42-BE6A-0ECFEB728811}" presName="descendantArrow" presStyleCnt="0"/>
      <dgm:spPr/>
    </dgm:pt>
    <dgm:pt modelId="{867C5118-64A5-E149-AA6F-D233DA97E456}" type="pres">
      <dgm:prSet presAssocID="{3A069376-99F0-0242-BFA5-56040AB63B63}" presName="childTextArrow" presStyleLbl="fgAccFollowNode1" presStyleIdx="2" presStyleCnt="5">
        <dgm:presLayoutVars>
          <dgm:bulletEnabled val="1"/>
        </dgm:presLayoutVars>
      </dgm:prSet>
      <dgm:spPr/>
    </dgm:pt>
    <dgm:pt modelId="{111A2DDE-81F5-7144-8E3C-52E858D34709}" type="pres">
      <dgm:prSet presAssocID="{5F9DD22B-2E60-E240-AFEA-E5C084925D67}" presName="sp" presStyleCnt="0"/>
      <dgm:spPr/>
    </dgm:pt>
    <dgm:pt modelId="{FFE54461-63C7-3340-A0DA-A56E184C484C}" type="pres">
      <dgm:prSet presAssocID="{D2F1ED76-09E4-6C4F-9FB9-8052FD40F7AD}" presName="arrowAndChildren" presStyleCnt="0"/>
      <dgm:spPr/>
    </dgm:pt>
    <dgm:pt modelId="{0DCD0262-F65D-3249-AEE5-D6AAE0E3C676}" type="pres">
      <dgm:prSet presAssocID="{D2F1ED76-09E4-6C4F-9FB9-8052FD40F7AD}" presName="parentTextArrow" presStyleLbl="node1" presStyleIdx="2" presStyleCnt="5"/>
      <dgm:spPr/>
    </dgm:pt>
    <dgm:pt modelId="{BD584FDD-CD30-D440-A5C3-4BE896219715}" type="pres">
      <dgm:prSet presAssocID="{D2F1ED76-09E4-6C4F-9FB9-8052FD40F7AD}" presName="arrow" presStyleLbl="node1" presStyleIdx="3" presStyleCnt="5"/>
      <dgm:spPr/>
    </dgm:pt>
    <dgm:pt modelId="{3CD23863-9B7F-7649-903F-7C98694C22B5}" type="pres">
      <dgm:prSet presAssocID="{D2F1ED76-09E4-6C4F-9FB9-8052FD40F7AD}" presName="descendantArrow" presStyleCnt="0"/>
      <dgm:spPr/>
    </dgm:pt>
    <dgm:pt modelId="{64CD86E5-539C-C84E-84AE-032209B90A05}" type="pres">
      <dgm:prSet presAssocID="{72F362E5-E9F2-C343-BAD6-13F9E43C0838}" presName="childTextArrow" presStyleLbl="fgAccFollowNode1" presStyleIdx="3" presStyleCnt="5">
        <dgm:presLayoutVars>
          <dgm:bulletEnabled val="1"/>
        </dgm:presLayoutVars>
      </dgm:prSet>
      <dgm:spPr/>
    </dgm:pt>
    <dgm:pt modelId="{0BB34507-D6CE-D544-88E4-32855C51574D}" type="pres">
      <dgm:prSet presAssocID="{5C3F8D9D-8C92-4D4F-8201-0A9283A6270F}" presName="sp" presStyleCnt="0"/>
      <dgm:spPr/>
    </dgm:pt>
    <dgm:pt modelId="{C2AB9BA4-E102-B641-BD97-D6B860848085}" type="pres">
      <dgm:prSet presAssocID="{6FEC435E-26CE-B748-885E-F567D8BBBED4}" presName="arrowAndChildren" presStyleCnt="0"/>
      <dgm:spPr/>
    </dgm:pt>
    <dgm:pt modelId="{5CE85C39-5A41-E141-B6CE-CDC24D6D38E3}" type="pres">
      <dgm:prSet presAssocID="{6FEC435E-26CE-B748-885E-F567D8BBBED4}" presName="parentTextArrow" presStyleLbl="node1" presStyleIdx="3" presStyleCnt="5"/>
      <dgm:spPr/>
    </dgm:pt>
    <dgm:pt modelId="{D80E497C-4629-EA4F-B9A9-0DE0E1E635F3}" type="pres">
      <dgm:prSet presAssocID="{6FEC435E-26CE-B748-885E-F567D8BBBED4}" presName="arrow" presStyleLbl="node1" presStyleIdx="4" presStyleCnt="5"/>
      <dgm:spPr/>
    </dgm:pt>
    <dgm:pt modelId="{D5E03A9E-C29E-6748-A8B0-9A5689A69031}" type="pres">
      <dgm:prSet presAssocID="{6FEC435E-26CE-B748-885E-F567D8BBBED4}" presName="descendantArrow" presStyleCnt="0"/>
      <dgm:spPr/>
    </dgm:pt>
    <dgm:pt modelId="{F3B82230-AA03-4240-9E31-D9D171DC65F8}" type="pres">
      <dgm:prSet presAssocID="{DD7BE06D-C20C-DB47-A2A5-CD08B33BFE14}" presName="childTextArrow" presStyleLbl="fgAccFollowNode1" presStyleIdx="4" presStyleCnt="5">
        <dgm:presLayoutVars>
          <dgm:bulletEnabled val="1"/>
        </dgm:presLayoutVars>
      </dgm:prSet>
      <dgm:spPr/>
    </dgm:pt>
  </dgm:ptLst>
  <dgm:cxnLst>
    <dgm:cxn modelId="{8C79D312-CB5D-5249-B968-46F65FA290C0}" srcId="{D2F1ED76-09E4-6C4F-9FB9-8052FD40F7AD}" destId="{72F362E5-E9F2-C343-BAD6-13F9E43C0838}" srcOrd="0" destOrd="0" parTransId="{B92BD741-6B10-EB4C-B922-ED4CA5018584}" sibTransId="{D4073442-6D15-6844-8C8A-75C639478944}"/>
    <dgm:cxn modelId="{CD4F1915-37C7-4DF9-B506-10DEDE55FCA8}" type="presOf" srcId="{E48023B7-9049-8C4F-9EC9-C1DF77EED5A6}" destId="{D5F85550-5826-074D-94FA-F8A5CD961AD7}" srcOrd="1" destOrd="0" presId="urn:microsoft.com/office/officeart/2005/8/layout/process4"/>
    <dgm:cxn modelId="{27637334-A00C-7546-8EF1-4A0BA6EAED1C}" srcId="{964B0FDF-C1DA-354F-9BEE-D9EE51ADB611}" destId="{E48023B7-9049-8C4F-9EC9-C1DF77EED5A6}" srcOrd="3" destOrd="0" parTransId="{CF5600C7-265E-7349-BCF0-85AC4A798865}" sibTransId="{C7F3C54D-DCE2-7D40-BCAF-8C9289BF6919}"/>
    <dgm:cxn modelId="{FDA37337-7401-4E29-8008-BB3A43204764}" type="presOf" srcId="{DD7BE06D-C20C-DB47-A2A5-CD08B33BFE14}" destId="{F3B82230-AA03-4240-9E31-D9D171DC65F8}" srcOrd="0" destOrd="0" presId="urn:microsoft.com/office/officeart/2005/8/layout/process4"/>
    <dgm:cxn modelId="{8295D03A-93BC-4093-95AE-8D51E355D817}" type="presOf" srcId="{72F362E5-E9F2-C343-BAD6-13F9E43C0838}" destId="{64CD86E5-539C-C84E-84AE-032209B90A05}" srcOrd="0" destOrd="0" presId="urn:microsoft.com/office/officeart/2005/8/layout/process4"/>
    <dgm:cxn modelId="{E1F19446-3D77-E544-8168-B73F22D3998E}" srcId="{89C4AD26-6800-6B43-A293-BF5EB9D8A3DC}" destId="{95714205-4CAA-B64D-B042-3F68366A7ABA}" srcOrd="0" destOrd="0" parTransId="{6C31A899-5A11-2648-86F8-A0922D01EC14}" sibTransId="{69C0486D-EC15-9342-8FE7-1AE4D03A7FD7}"/>
    <dgm:cxn modelId="{7FC3DD4A-97F9-4202-B6B3-F2067F8CACA0}" type="presOf" srcId="{964B0FDF-C1DA-354F-9BEE-D9EE51ADB611}" destId="{8CB2AA52-FBDD-C940-86EA-80B1D8C27FBB}" srcOrd="0" destOrd="0" presId="urn:microsoft.com/office/officeart/2005/8/layout/process4"/>
    <dgm:cxn modelId="{BD509C6B-252C-4EAB-871C-9BB2FA835CD7}" type="presOf" srcId="{6FEC435E-26CE-B748-885E-F567D8BBBED4}" destId="{5CE85C39-5A41-E141-B6CE-CDC24D6D38E3}" srcOrd="0" destOrd="0" presId="urn:microsoft.com/office/officeart/2005/8/layout/process4"/>
    <dgm:cxn modelId="{FE3EF66B-FFEA-2641-8E29-B398165180B2}" srcId="{6FEC435E-26CE-B748-885E-F567D8BBBED4}" destId="{DD7BE06D-C20C-DB47-A2A5-CD08B33BFE14}" srcOrd="0" destOrd="0" parTransId="{5C768077-6BDA-9341-B734-A3D90F592394}" sibTransId="{F93F15BF-5ED9-0848-94B9-310C3A7D1E12}"/>
    <dgm:cxn modelId="{AA19674E-D04A-419A-A489-5F9E3CF93081}" type="presOf" srcId="{95714205-4CAA-B64D-B042-3F68366A7ABA}" destId="{41136356-A2F6-274A-98E6-5F36331AF681}" srcOrd="0" destOrd="0" presId="urn:microsoft.com/office/officeart/2005/8/layout/process4"/>
    <dgm:cxn modelId="{460DAA53-14F5-CA4B-8D7C-DAE73E63200D}" srcId="{964B0FDF-C1DA-354F-9BEE-D9EE51ADB611}" destId="{89C4AD26-6800-6B43-A293-BF5EB9D8A3DC}" srcOrd="4" destOrd="0" parTransId="{82D8B77D-910E-0541-927B-DD3906B96925}" sibTransId="{95603B6A-5B30-4E4F-B386-45887E534436}"/>
    <dgm:cxn modelId="{17520577-AE11-434F-8AA3-CAAFBCA7901D}" type="presOf" srcId="{3A069376-99F0-0242-BFA5-56040AB63B63}" destId="{867C5118-64A5-E149-AA6F-D233DA97E456}" srcOrd="0" destOrd="0" presId="urn:microsoft.com/office/officeart/2005/8/layout/process4"/>
    <dgm:cxn modelId="{2E392959-CE94-4A41-8963-9E0C079BEE2E}" srcId="{964B0FDF-C1DA-354F-9BEE-D9EE51ADB611}" destId="{6FEC435E-26CE-B748-885E-F567D8BBBED4}" srcOrd="0" destOrd="0" parTransId="{5DA87301-7ED8-7A41-8FBD-F2E040C1D900}" sibTransId="{5C3F8D9D-8C92-4D4F-8201-0A9283A6270F}"/>
    <dgm:cxn modelId="{7245B199-53C1-4A11-AA3D-96E061569896}" type="presOf" srcId="{36D05F4C-EBA3-A24E-A1ED-570FA4A24FC2}" destId="{E695EE62-95DB-1D4E-B029-906813726FE6}" srcOrd="0" destOrd="0" presId="urn:microsoft.com/office/officeart/2005/8/layout/process4"/>
    <dgm:cxn modelId="{A4DECDAD-50FA-4916-8C86-63FE3CA6E042}" type="presOf" srcId="{5973A40F-AC2D-1F42-BE6A-0ECFEB728811}" destId="{5B657638-3278-BA4D-9E16-358DBE165E56}" srcOrd="0" destOrd="0" presId="urn:microsoft.com/office/officeart/2005/8/layout/process4"/>
    <dgm:cxn modelId="{E1A802AF-D4B4-E446-A71F-9EA41CF6B503}" srcId="{5973A40F-AC2D-1F42-BE6A-0ECFEB728811}" destId="{3A069376-99F0-0242-BFA5-56040AB63B63}" srcOrd="0" destOrd="0" parTransId="{810BB1BA-05BE-9644-B78F-E48F8C5D56C5}" sibTransId="{1FD4DC69-79D2-3548-BC0E-C3D614D26DB5}"/>
    <dgm:cxn modelId="{C946D1B0-2504-4B6B-A256-9FB2499F9F64}" type="presOf" srcId="{D2F1ED76-09E4-6C4F-9FB9-8052FD40F7AD}" destId="{BD584FDD-CD30-D440-A5C3-4BE896219715}" srcOrd="1" destOrd="0" presId="urn:microsoft.com/office/officeart/2005/8/layout/process4"/>
    <dgm:cxn modelId="{EB75D2B2-13FC-46D1-BD91-C7C5278E785D}" type="presOf" srcId="{5973A40F-AC2D-1F42-BE6A-0ECFEB728811}" destId="{2885B19D-C385-CD40-B0E1-ABF936CBD425}" srcOrd="1" destOrd="0" presId="urn:microsoft.com/office/officeart/2005/8/layout/process4"/>
    <dgm:cxn modelId="{8BD0B6B5-B751-4692-AFF0-14276308430F}" type="presOf" srcId="{6FEC435E-26CE-B748-885E-F567D8BBBED4}" destId="{D80E497C-4629-EA4F-B9A9-0DE0E1E635F3}" srcOrd="1" destOrd="0" presId="urn:microsoft.com/office/officeart/2005/8/layout/process4"/>
    <dgm:cxn modelId="{4309F7C3-ACCC-4E75-9A38-D1689951F8B8}" type="presOf" srcId="{89C4AD26-6800-6B43-A293-BF5EB9D8A3DC}" destId="{CFC83874-E427-CD40-A2AB-3A42D68C87A8}" srcOrd="0" destOrd="0" presId="urn:microsoft.com/office/officeart/2005/8/layout/process4"/>
    <dgm:cxn modelId="{578DEFCD-8D6E-42FA-B72B-916F1780EEC7}" type="presOf" srcId="{89C4AD26-6800-6B43-A293-BF5EB9D8A3DC}" destId="{D62E84AB-E2C9-2649-9181-0FBCFCDBBF84}" srcOrd="1" destOrd="0" presId="urn:microsoft.com/office/officeart/2005/8/layout/process4"/>
    <dgm:cxn modelId="{1B69BECE-BAC3-774B-AF22-3FF8FDF141DC}" srcId="{964B0FDF-C1DA-354F-9BEE-D9EE51ADB611}" destId="{5973A40F-AC2D-1F42-BE6A-0ECFEB728811}" srcOrd="2" destOrd="0" parTransId="{85DB0CEF-0C21-0943-8D1C-AACFCE4667AE}" sibTransId="{16489866-92FD-BD4C-9CE6-D93004997DB8}"/>
    <dgm:cxn modelId="{12C923E7-0363-48EF-99BC-A2B5AAA14FD0}" type="presOf" srcId="{D2F1ED76-09E4-6C4F-9FB9-8052FD40F7AD}" destId="{0DCD0262-F65D-3249-AEE5-D6AAE0E3C676}" srcOrd="0" destOrd="0" presId="urn:microsoft.com/office/officeart/2005/8/layout/process4"/>
    <dgm:cxn modelId="{DE9A7FE7-5F50-410A-A585-25D0D9CB5447}" type="presOf" srcId="{E48023B7-9049-8C4F-9EC9-C1DF77EED5A6}" destId="{3D903253-127E-C447-BC2E-FFB87A149D75}" srcOrd="0" destOrd="0" presId="urn:microsoft.com/office/officeart/2005/8/layout/process4"/>
    <dgm:cxn modelId="{0FED3CFA-F987-E344-ADD9-C305869CCFAB}" srcId="{E48023B7-9049-8C4F-9EC9-C1DF77EED5A6}" destId="{36D05F4C-EBA3-A24E-A1ED-570FA4A24FC2}" srcOrd="0" destOrd="0" parTransId="{5FA82A8D-E49F-0141-A207-DCAF9C919053}" sibTransId="{62E02B89-4A32-514F-9357-9133B4F42115}"/>
    <dgm:cxn modelId="{2519ADFC-CA4C-EA41-A44B-CBAB4E7729F8}" srcId="{964B0FDF-C1DA-354F-9BEE-D9EE51ADB611}" destId="{D2F1ED76-09E4-6C4F-9FB9-8052FD40F7AD}" srcOrd="1" destOrd="0" parTransId="{B21F1690-3732-7C43-817E-D1896766FE62}" sibTransId="{5F9DD22B-2E60-E240-AFEA-E5C084925D67}"/>
    <dgm:cxn modelId="{BBCABA57-95A2-4ED7-B292-5FD6AEF9BA4A}" type="presParOf" srcId="{8CB2AA52-FBDD-C940-86EA-80B1D8C27FBB}" destId="{4701C0C2-128B-214E-B240-213F131B8C17}" srcOrd="0" destOrd="0" presId="urn:microsoft.com/office/officeart/2005/8/layout/process4"/>
    <dgm:cxn modelId="{07DEA990-983A-4268-8BE8-CED1AC54DF69}" type="presParOf" srcId="{4701C0C2-128B-214E-B240-213F131B8C17}" destId="{CFC83874-E427-CD40-A2AB-3A42D68C87A8}" srcOrd="0" destOrd="0" presId="urn:microsoft.com/office/officeart/2005/8/layout/process4"/>
    <dgm:cxn modelId="{1EC38FEC-B225-4049-9ABD-6DCBC354FCFB}" type="presParOf" srcId="{4701C0C2-128B-214E-B240-213F131B8C17}" destId="{D62E84AB-E2C9-2649-9181-0FBCFCDBBF84}" srcOrd="1" destOrd="0" presId="urn:microsoft.com/office/officeart/2005/8/layout/process4"/>
    <dgm:cxn modelId="{9CA5C6C0-1A3F-4D46-9D61-4024C865C4FE}" type="presParOf" srcId="{4701C0C2-128B-214E-B240-213F131B8C17}" destId="{D3127B50-4D73-9D42-B5E7-CC5AA47B2E5B}" srcOrd="2" destOrd="0" presId="urn:microsoft.com/office/officeart/2005/8/layout/process4"/>
    <dgm:cxn modelId="{DE39DDBB-59FE-4632-B853-654F66982BF3}" type="presParOf" srcId="{D3127B50-4D73-9D42-B5E7-CC5AA47B2E5B}" destId="{41136356-A2F6-274A-98E6-5F36331AF681}" srcOrd="0" destOrd="0" presId="urn:microsoft.com/office/officeart/2005/8/layout/process4"/>
    <dgm:cxn modelId="{F984CA86-EC25-4D4B-9B65-BA99CD8D33E8}" type="presParOf" srcId="{8CB2AA52-FBDD-C940-86EA-80B1D8C27FBB}" destId="{3CDF763C-2514-B34C-B418-F349D61C4C20}" srcOrd="1" destOrd="0" presId="urn:microsoft.com/office/officeart/2005/8/layout/process4"/>
    <dgm:cxn modelId="{B94F340C-37A7-4B6F-B9FF-144D21713519}" type="presParOf" srcId="{8CB2AA52-FBDD-C940-86EA-80B1D8C27FBB}" destId="{B2543F98-3AF9-7945-AD01-1FE1A3C30FB9}" srcOrd="2" destOrd="0" presId="urn:microsoft.com/office/officeart/2005/8/layout/process4"/>
    <dgm:cxn modelId="{359C4ADF-E6C2-4C0D-9861-798F0DD70B62}" type="presParOf" srcId="{B2543F98-3AF9-7945-AD01-1FE1A3C30FB9}" destId="{3D903253-127E-C447-BC2E-FFB87A149D75}" srcOrd="0" destOrd="0" presId="urn:microsoft.com/office/officeart/2005/8/layout/process4"/>
    <dgm:cxn modelId="{7FEE1D72-8528-4E3C-A28A-4E1570070DBF}" type="presParOf" srcId="{B2543F98-3AF9-7945-AD01-1FE1A3C30FB9}" destId="{D5F85550-5826-074D-94FA-F8A5CD961AD7}" srcOrd="1" destOrd="0" presId="urn:microsoft.com/office/officeart/2005/8/layout/process4"/>
    <dgm:cxn modelId="{A2FDB608-F252-4525-A4AF-9104AD5A8C0E}" type="presParOf" srcId="{B2543F98-3AF9-7945-AD01-1FE1A3C30FB9}" destId="{342EE964-AA8F-9740-91E9-7490DDC2C1A1}" srcOrd="2" destOrd="0" presId="urn:microsoft.com/office/officeart/2005/8/layout/process4"/>
    <dgm:cxn modelId="{6F319708-2279-494E-89DD-931E44FB2575}" type="presParOf" srcId="{342EE964-AA8F-9740-91E9-7490DDC2C1A1}" destId="{E695EE62-95DB-1D4E-B029-906813726FE6}" srcOrd="0" destOrd="0" presId="urn:microsoft.com/office/officeart/2005/8/layout/process4"/>
    <dgm:cxn modelId="{C248CBAA-B86D-4654-8DED-A705058BA1C7}" type="presParOf" srcId="{8CB2AA52-FBDD-C940-86EA-80B1D8C27FBB}" destId="{2B78C539-A881-354A-A382-785680172125}" srcOrd="3" destOrd="0" presId="urn:microsoft.com/office/officeart/2005/8/layout/process4"/>
    <dgm:cxn modelId="{6F59F051-0640-4C15-BF16-6B782BBB65D6}" type="presParOf" srcId="{8CB2AA52-FBDD-C940-86EA-80B1D8C27FBB}" destId="{1F8FE198-4569-2041-941E-7FB223A5B854}" srcOrd="4" destOrd="0" presId="urn:microsoft.com/office/officeart/2005/8/layout/process4"/>
    <dgm:cxn modelId="{A8F574AA-7B11-4F71-8CF7-7D6836C033C3}" type="presParOf" srcId="{1F8FE198-4569-2041-941E-7FB223A5B854}" destId="{5B657638-3278-BA4D-9E16-358DBE165E56}" srcOrd="0" destOrd="0" presId="urn:microsoft.com/office/officeart/2005/8/layout/process4"/>
    <dgm:cxn modelId="{F3F08600-8D57-4D75-AE27-89B111950125}" type="presParOf" srcId="{1F8FE198-4569-2041-941E-7FB223A5B854}" destId="{2885B19D-C385-CD40-B0E1-ABF936CBD425}" srcOrd="1" destOrd="0" presId="urn:microsoft.com/office/officeart/2005/8/layout/process4"/>
    <dgm:cxn modelId="{1F22A818-562C-4907-B69D-2F25FD4BF03F}" type="presParOf" srcId="{1F8FE198-4569-2041-941E-7FB223A5B854}" destId="{86D500AF-F962-4B47-9B46-C2B83C896903}" srcOrd="2" destOrd="0" presId="urn:microsoft.com/office/officeart/2005/8/layout/process4"/>
    <dgm:cxn modelId="{52EEE771-F446-4EB1-BEAC-31405502B629}" type="presParOf" srcId="{86D500AF-F962-4B47-9B46-C2B83C896903}" destId="{867C5118-64A5-E149-AA6F-D233DA97E456}" srcOrd="0" destOrd="0" presId="urn:microsoft.com/office/officeart/2005/8/layout/process4"/>
    <dgm:cxn modelId="{A6EAEDE2-A978-4A75-B63D-2085614F0C9D}" type="presParOf" srcId="{8CB2AA52-FBDD-C940-86EA-80B1D8C27FBB}" destId="{111A2DDE-81F5-7144-8E3C-52E858D34709}" srcOrd="5" destOrd="0" presId="urn:microsoft.com/office/officeart/2005/8/layout/process4"/>
    <dgm:cxn modelId="{C6066DAD-89E6-4990-BB43-6897B57C7F7A}" type="presParOf" srcId="{8CB2AA52-FBDD-C940-86EA-80B1D8C27FBB}" destId="{FFE54461-63C7-3340-A0DA-A56E184C484C}" srcOrd="6" destOrd="0" presId="urn:microsoft.com/office/officeart/2005/8/layout/process4"/>
    <dgm:cxn modelId="{B4499FC7-A90B-4439-B26A-0A35EB877F0E}" type="presParOf" srcId="{FFE54461-63C7-3340-A0DA-A56E184C484C}" destId="{0DCD0262-F65D-3249-AEE5-D6AAE0E3C676}" srcOrd="0" destOrd="0" presId="urn:microsoft.com/office/officeart/2005/8/layout/process4"/>
    <dgm:cxn modelId="{CB1F0F66-1E33-4A5F-8445-953E3EDBFC33}" type="presParOf" srcId="{FFE54461-63C7-3340-A0DA-A56E184C484C}" destId="{BD584FDD-CD30-D440-A5C3-4BE896219715}" srcOrd="1" destOrd="0" presId="urn:microsoft.com/office/officeart/2005/8/layout/process4"/>
    <dgm:cxn modelId="{119F7C05-79B0-4710-93F4-3ED8E82F9ABE}" type="presParOf" srcId="{FFE54461-63C7-3340-A0DA-A56E184C484C}" destId="{3CD23863-9B7F-7649-903F-7C98694C22B5}" srcOrd="2" destOrd="0" presId="urn:microsoft.com/office/officeart/2005/8/layout/process4"/>
    <dgm:cxn modelId="{36D6C94F-267D-417F-992A-3DC26FB07720}" type="presParOf" srcId="{3CD23863-9B7F-7649-903F-7C98694C22B5}" destId="{64CD86E5-539C-C84E-84AE-032209B90A05}" srcOrd="0" destOrd="0" presId="urn:microsoft.com/office/officeart/2005/8/layout/process4"/>
    <dgm:cxn modelId="{121ADFAA-CD5D-40C0-A5B6-F54DA8E6EE9F}" type="presParOf" srcId="{8CB2AA52-FBDD-C940-86EA-80B1D8C27FBB}" destId="{0BB34507-D6CE-D544-88E4-32855C51574D}" srcOrd="7" destOrd="0" presId="urn:microsoft.com/office/officeart/2005/8/layout/process4"/>
    <dgm:cxn modelId="{0310CC98-019D-4C52-8FD6-3DEF7394F423}" type="presParOf" srcId="{8CB2AA52-FBDD-C940-86EA-80B1D8C27FBB}" destId="{C2AB9BA4-E102-B641-BD97-D6B860848085}" srcOrd="8" destOrd="0" presId="urn:microsoft.com/office/officeart/2005/8/layout/process4"/>
    <dgm:cxn modelId="{656B8F8F-3480-4D03-B41A-8571D9FD7A0F}" type="presParOf" srcId="{C2AB9BA4-E102-B641-BD97-D6B860848085}" destId="{5CE85C39-5A41-E141-B6CE-CDC24D6D38E3}" srcOrd="0" destOrd="0" presId="urn:microsoft.com/office/officeart/2005/8/layout/process4"/>
    <dgm:cxn modelId="{6448B4E2-17A3-48AE-A59F-36EFDE415CC2}" type="presParOf" srcId="{C2AB9BA4-E102-B641-BD97-D6B860848085}" destId="{D80E497C-4629-EA4F-B9A9-0DE0E1E635F3}" srcOrd="1" destOrd="0" presId="urn:microsoft.com/office/officeart/2005/8/layout/process4"/>
    <dgm:cxn modelId="{6F607208-A337-4EBC-924E-DD83877E23D0}" type="presParOf" srcId="{C2AB9BA4-E102-B641-BD97-D6B860848085}" destId="{D5E03A9E-C29E-6748-A8B0-9A5689A69031}" srcOrd="2" destOrd="0" presId="urn:microsoft.com/office/officeart/2005/8/layout/process4"/>
    <dgm:cxn modelId="{5BA6FD94-2DC5-4EDF-BF7F-9AF36B971B2B}" type="presParOf" srcId="{D5E03A9E-C29E-6748-A8B0-9A5689A69031}" destId="{F3B82230-AA03-4240-9E31-D9D171DC65F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43FD292-EAF2-4BD6-A41F-F51A594E33D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464CBA-BEE5-4056-B369-D0E28C5EC09B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T</a:t>
          </a:r>
          <a:r>
            <a:rPr lang="en-NG" dirty="0">
              <a:solidFill>
                <a:schemeClr val="tx1"/>
              </a:solidFill>
            </a:rPr>
            <a:t>he project primarily focuses on transportation, </a:t>
          </a:r>
          <a:r>
            <a:rPr lang="en-US" dirty="0">
              <a:solidFill>
                <a:schemeClr val="tx1"/>
              </a:solidFill>
            </a:rPr>
            <a:t>however, </a:t>
          </a:r>
          <a:r>
            <a:rPr lang="en-NG" dirty="0">
              <a:solidFill>
                <a:schemeClr val="tx1"/>
              </a:solidFill>
            </a:rPr>
            <a:t>its positive impact on the environment can contribute to a greener economy:</a:t>
          </a:r>
          <a:endParaRPr lang="en-US" dirty="0">
            <a:solidFill>
              <a:schemeClr val="tx1"/>
            </a:solidFill>
          </a:endParaRPr>
        </a:p>
      </dgm:t>
    </dgm:pt>
    <dgm:pt modelId="{843002AA-AF61-4697-ABE4-3592F0A0C928}" type="parTrans" cxnId="{7A7E6DBE-50BF-4462-BCB9-F5419426AAF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5DED275-F4AC-418F-A642-26A610205912}" type="sibTrans" cxnId="{7A7E6DBE-50BF-4462-BCB9-F5419426AAF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0476892-C24F-4C54-A167-5F387C4F4EAC}">
      <dgm:prSet/>
      <dgm:spPr/>
      <dgm:t>
        <a:bodyPr/>
        <a:lstStyle/>
        <a:p>
          <a:r>
            <a:rPr lang="en-NG" b="1">
              <a:solidFill>
                <a:schemeClr val="tx1"/>
              </a:solidFill>
            </a:rPr>
            <a:t>Reduced Emissions: </a:t>
          </a:r>
          <a:r>
            <a:rPr lang="en-NG">
              <a:solidFill>
                <a:schemeClr val="tx1"/>
              </a:solidFill>
            </a:rPr>
            <a:t>Efficient transportation reduces carbon emissions, benefiting air quality and overall sustainability.</a:t>
          </a:r>
          <a:endParaRPr lang="en-US">
            <a:solidFill>
              <a:schemeClr val="tx1"/>
            </a:solidFill>
          </a:endParaRPr>
        </a:p>
      </dgm:t>
    </dgm:pt>
    <dgm:pt modelId="{D3D75E0F-A9F1-4E96-BC9C-B8D6DC3ECCE9}" type="parTrans" cxnId="{2C2526AD-EF7C-4F08-AAF7-FA487097056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FE8A395-53AB-40C0-821E-41B1C61301E0}" type="sibTrans" cxnId="{2C2526AD-EF7C-4F08-AAF7-FA487097056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54D2214-DE2E-43EC-96DE-173F74006ABF}">
      <dgm:prSet/>
      <dgm:spPr/>
      <dgm:t>
        <a:bodyPr/>
        <a:lstStyle/>
        <a:p>
          <a:r>
            <a:rPr lang="en-NG" b="1">
              <a:solidFill>
                <a:schemeClr val="tx1"/>
              </a:solidFill>
            </a:rPr>
            <a:t>Promotion of Sustainable Practices: </a:t>
          </a:r>
          <a:r>
            <a:rPr lang="en-NG">
              <a:solidFill>
                <a:schemeClr val="tx1"/>
              </a:solidFill>
            </a:rPr>
            <a:t>The project can incorporate eco-friendly materials and energy-efficient designs.</a:t>
          </a:r>
          <a:endParaRPr lang="en-US">
            <a:solidFill>
              <a:schemeClr val="tx1"/>
            </a:solidFill>
          </a:endParaRPr>
        </a:p>
      </dgm:t>
    </dgm:pt>
    <dgm:pt modelId="{94914247-5DB4-4678-9107-7CCFAC4D3BE0}" type="parTrans" cxnId="{C66B60F6-E0D2-4FF8-8C45-CC0D917FA71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4FF976C-C08F-4B7A-80DC-AE4E00EF40F9}" type="sibTrans" cxnId="{C66B60F6-E0D2-4FF8-8C45-CC0D917FA71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722EBD8-62C5-4F87-8332-210C2DD9742C}">
      <dgm:prSet/>
      <dgm:spPr/>
      <dgm:t>
        <a:bodyPr/>
        <a:lstStyle/>
        <a:p>
          <a:r>
            <a:rPr lang="en-NG" b="1" dirty="0">
              <a:solidFill>
                <a:schemeClr val="tx1"/>
              </a:solidFill>
            </a:rPr>
            <a:t>Enhanced Livelihoods: </a:t>
          </a:r>
          <a:r>
            <a:rPr lang="en-NG" dirty="0">
              <a:solidFill>
                <a:schemeClr val="tx1"/>
              </a:solidFill>
            </a:rPr>
            <a:t>Job creation and economic growth can lead to better living standards and increased environmental awareness.</a:t>
          </a:r>
          <a:endParaRPr lang="en-US" dirty="0">
            <a:solidFill>
              <a:schemeClr val="tx1"/>
            </a:solidFill>
          </a:endParaRPr>
        </a:p>
      </dgm:t>
    </dgm:pt>
    <dgm:pt modelId="{E1917FD2-EF2C-411E-A9D7-7BF44F3159D8}" type="parTrans" cxnId="{3E39DA94-97D4-4830-B781-2D06B61DE17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39622DE-E26C-4225-8E5F-E71F94E45B94}" type="sibTrans" cxnId="{3E39DA94-97D4-4830-B781-2D06B61DE17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473A39-9FB4-4B87-88F6-3282C58BBAF4}" type="pres">
      <dgm:prSet presAssocID="{143FD292-EAF2-4BD6-A41F-F51A594E33D8}" presName="linear" presStyleCnt="0">
        <dgm:presLayoutVars>
          <dgm:animLvl val="lvl"/>
          <dgm:resizeHandles val="exact"/>
        </dgm:presLayoutVars>
      </dgm:prSet>
      <dgm:spPr/>
    </dgm:pt>
    <dgm:pt modelId="{850238DE-1C95-4223-B44E-E9D37DA8E317}" type="pres">
      <dgm:prSet presAssocID="{0C464CBA-BEE5-4056-B369-D0E28C5EC09B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A2FA50E7-986E-4AB9-8A52-9EE4ABD288D4}" type="pres">
      <dgm:prSet presAssocID="{0C464CBA-BEE5-4056-B369-D0E28C5EC09B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D0FF3289-FD37-479C-AB6D-4D5B642415B7}" type="presOf" srcId="{0C464CBA-BEE5-4056-B369-D0E28C5EC09B}" destId="{850238DE-1C95-4223-B44E-E9D37DA8E317}" srcOrd="0" destOrd="0" presId="urn:microsoft.com/office/officeart/2005/8/layout/vList2"/>
    <dgm:cxn modelId="{2F70508E-FD9F-40CB-898E-8AE843AF6E3D}" type="presOf" srcId="{A54D2214-DE2E-43EC-96DE-173F74006ABF}" destId="{A2FA50E7-986E-4AB9-8A52-9EE4ABD288D4}" srcOrd="0" destOrd="1" presId="urn:microsoft.com/office/officeart/2005/8/layout/vList2"/>
    <dgm:cxn modelId="{3E39DA94-97D4-4830-B781-2D06B61DE17A}" srcId="{0C464CBA-BEE5-4056-B369-D0E28C5EC09B}" destId="{4722EBD8-62C5-4F87-8332-210C2DD9742C}" srcOrd="2" destOrd="0" parTransId="{E1917FD2-EF2C-411E-A9D7-7BF44F3159D8}" sibTransId="{639622DE-E26C-4225-8E5F-E71F94E45B94}"/>
    <dgm:cxn modelId="{4530869B-8A43-4AA3-A615-4B169AA900C8}" type="presOf" srcId="{143FD292-EAF2-4BD6-A41F-F51A594E33D8}" destId="{D3473A39-9FB4-4B87-88F6-3282C58BBAF4}" srcOrd="0" destOrd="0" presId="urn:microsoft.com/office/officeart/2005/8/layout/vList2"/>
    <dgm:cxn modelId="{0196D89D-85E4-4049-93BD-10DD6206C6AE}" type="presOf" srcId="{F0476892-C24F-4C54-A167-5F387C4F4EAC}" destId="{A2FA50E7-986E-4AB9-8A52-9EE4ABD288D4}" srcOrd="0" destOrd="0" presId="urn:microsoft.com/office/officeart/2005/8/layout/vList2"/>
    <dgm:cxn modelId="{2C2526AD-EF7C-4F08-AAF7-FA4870970564}" srcId="{0C464CBA-BEE5-4056-B369-D0E28C5EC09B}" destId="{F0476892-C24F-4C54-A167-5F387C4F4EAC}" srcOrd="0" destOrd="0" parTransId="{D3D75E0F-A9F1-4E96-BC9C-B8D6DC3ECCE9}" sibTransId="{2FE8A395-53AB-40C0-821E-41B1C61301E0}"/>
    <dgm:cxn modelId="{7A7E6DBE-50BF-4462-BCB9-F5419426AAF1}" srcId="{143FD292-EAF2-4BD6-A41F-F51A594E33D8}" destId="{0C464CBA-BEE5-4056-B369-D0E28C5EC09B}" srcOrd="0" destOrd="0" parTransId="{843002AA-AF61-4697-ABE4-3592F0A0C928}" sibTransId="{85DED275-F4AC-418F-A642-26A610205912}"/>
    <dgm:cxn modelId="{2A2758F3-DA66-4E94-8B77-5FF7372AC7D8}" type="presOf" srcId="{4722EBD8-62C5-4F87-8332-210C2DD9742C}" destId="{A2FA50E7-986E-4AB9-8A52-9EE4ABD288D4}" srcOrd="0" destOrd="2" presId="urn:microsoft.com/office/officeart/2005/8/layout/vList2"/>
    <dgm:cxn modelId="{C66B60F6-E0D2-4FF8-8C45-CC0D917FA71D}" srcId="{0C464CBA-BEE5-4056-B369-D0E28C5EC09B}" destId="{A54D2214-DE2E-43EC-96DE-173F74006ABF}" srcOrd="1" destOrd="0" parTransId="{94914247-5DB4-4678-9107-7CCFAC4D3BE0}" sibTransId="{B4FF976C-C08F-4B7A-80DC-AE4E00EF40F9}"/>
    <dgm:cxn modelId="{BC15294D-85D4-4A5A-B1BA-5154DC855690}" type="presParOf" srcId="{D3473A39-9FB4-4B87-88F6-3282C58BBAF4}" destId="{850238DE-1C95-4223-B44E-E9D37DA8E317}" srcOrd="0" destOrd="0" presId="urn:microsoft.com/office/officeart/2005/8/layout/vList2"/>
    <dgm:cxn modelId="{44B81279-1372-4F0A-923C-DF5D68B63745}" type="presParOf" srcId="{D3473A39-9FB4-4B87-88F6-3282C58BBAF4}" destId="{A2FA50E7-986E-4AB9-8A52-9EE4ABD288D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59E5BF3-D8E7-4A25-B505-7E36D5FD7260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B06F1681-011C-4C3A-BF3F-148314BB068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NG" b="1"/>
            <a:t>Inputs</a:t>
          </a:r>
          <a:r>
            <a:rPr lang="en-NG"/>
            <a:t>:</a:t>
          </a:r>
          <a:endParaRPr lang="en-US"/>
        </a:p>
      </dgm:t>
    </dgm:pt>
    <dgm:pt modelId="{0A649EF4-2B27-4F99-87F6-2D60D6860515}" type="parTrans" cxnId="{45BCB5F1-6DF5-4143-B266-E564289CBD03}">
      <dgm:prSet/>
      <dgm:spPr/>
      <dgm:t>
        <a:bodyPr/>
        <a:lstStyle/>
        <a:p>
          <a:endParaRPr lang="en-US"/>
        </a:p>
      </dgm:t>
    </dgm:pt>
    <dgm:pt modelId="{49CBC859-95B7-4BD5-B64F-063DA7B17F82}" type="sibTrans" cxnId="{45BCB5F1-6DF5-4143-B266-E564289CBD03}">
      <dgm:prSet/>
      <dgm:spPr/>
      <dgm:t>
        <a:bodyPr/>
        <a:lstStyle/>
        <a:p>
          <a:endParaRPr lang="en-US"/>
        </a:p>
      </dgm:t>
    </dgm:pt>
    <dgm:pt modelId="{DFDCD146-7727-4411-90E7-8DFA3053444C}">
      <dgm:prSet/>
      <dgm:spPr/>
      <dgm:t>
        <a:bodyPr/>
        <a:lstStyle/>
        <a:p>
          <a:pPr>
            <a:lnSpc>
              <a:spcPct val="100000"/>
            </a:lnSpc>
          </a:pPr>
          <a:r>
            <a:rPr lang="en-NG" b="1"/>
            <a:t>Funding</a:t>
          </a:r>
          <a:r>
            <a:rPr lang="en-NG"/>
            <a:t>: Financial resources allocated for construction, maintenance, and operation.</a:t>
          </a:r>
          <a:endParaRPr lang="en-US"/>
        </a:p>
      </dgm:t>
    </dgm:pt>
    <dgm:pt modelId="{0BC7C1C0-1981-49EE-B850-4DDE934DB5C4}" type="parTrans" cxnId="{AF4AF769-CB0B-4AE7-B6B8-0DD14CF06621}">
      <dgm:prSet/>
      <dgm:spPr/>
      <dgm:t>
        <a:bodyPr/>
        <a:lstStyle/>
        <a:p>
          <a:endParaRPr lang="en-US"/>
        </a:p>
      </dgm:t>
    </dgm:pt>
    <dgm:pt modelId="{A067FA99-99EE-4926-9164-91FFBAE2AE60}" type="sibTrans" cxnId="{AF4AF769-CB0B-4AE7-B6B8-0DD14CF06621}">
      <dgm:prSet/>
      <dgm:spPr/>
      <dgm:t>
        <a:bodyPr/>
        <a:lstStyle/>
        <a:p>
          <a:endParaRPr lang="en-US"/>
        </a:p>
      </dgm:t>
    </dgm:pt>
    <dgm:pt modelId="{DD99C256-C4F8-4D24-A9B9-C4C35FE3C58D}">
      <dgm:prSet/>
      <dgm:spPr/>
      <dgm:t>
        <a:bodyPr/>
        <a:lstStyle/>
        <a:p>
          <a:pPr>
            <a:lnSpc>
              <a:spcPct val="100000"/>
            </a:lnSpc>
          </a:pPr>
          <a:r>
            <a:rPr lang="en-NG" b="1" dirty="0"/>
            <a:t>Land Acquisition</a:t>
          </a:r>
          <a:r>
            <a:rPr lang="en-NG" dirty="0"/>
            <a:t>: Land along the coastal route for road construction.</a:t>
          </a:r>
          <a:endParaRPr lang="en-US" dirty="0"/>
        </a:p>
      </dgm:t>
    </dgm:pt>
    <dgm:pt modelId="{2A5AF61E-7517-44D9-80AC-25811D393B20}" type="parTrans" cxnId="{243A38E2-1AE2-4364-B9CD-3EBB48CBB066}">
      <dgm:prSet/>
      <dgm:spPr/>
      <dgm:t>
        <a:bodyPr/>
        <a:lstStyle/>
        <a:p>
          <a:endParaRPr lang="en-US"/>
        </a:p>
      </dgm:t>
    </dgm:pt>
    <dgm:pt modelId="{E1D284F2-1B6C-455A-9E6B-9467B2CF036B}" type="sibTrans" cxnId="{243A38E2-1AE2-4364-B9CD-3EBB48CBB066}">
      <dgm:prSet/>
      <dgm:spPr/>
      <dgm:t>
        <a:bodyPr/>
        <a:lstStyle/>
        <a:p>
          <a:endParaRPr lang="en-US"/>
        </a:p>
      </dgm:t>
    </dgm:pt>
    <dgm:pt modelId="{C532AC7E-64E4-4F2D-B0E0-FC9CDA9EA307}">
      <dgm:prSet/>
      <dgm:spPr/>
      <dgm:t>
        <a:bodyPr/>
        <a:lstStyle/>
        <a:p>
          <a:pPr>
            <a:lnSpc>
              <a:spcPct val="100000"/>
            </a:lnSpc>
          </a:pPr>
          <a:r>
            <a:rPr lang="en-NG" b="1"/>
            <a:t>Skilled Labor</a:t>
          </a:r>
          <a:r>
            <a:rPr lang="en-NG"/>
            <a:t>: Engineers, construction workers, and project managers.</a:t>
          </a:r>
          <a:endParaRPr lang="en-US"/>
        </a:p>
      </dgm:t>
    </dgm:pt>
    <dgm:pt modelId="{128533FF-95FF-41A6-BF6C-EC2452B98FE7}" type="parTrans" cxnId="{06C0DF65-5A03-43E6-9F5C-E84C9CC70A85}">
      <dgm:prSet/>
      <dgm:spPr/>
      <dgm:t>
        <a:bodyPr/>
        <a:lstStyle/>
        <a:p>
          <a:endParaRPr lang="en-US"/>
        </a:p>
      </dgm:t>
    </dgm:pt>
    <dgm:pt modelId="{7079C8CF-68F2-4E2C-B193-583B5A39609C}" type="sibTrans" cxnId="{06C0DF65-5A03-43E6-9F5C-E84C9CC70A85}">
      <dgm:prSet/>
      <dgm:spPr/>
      <dgm:t>
        <a:bodyPr/>
        <a:lstStyle/>
        <a:p>
          <a:endParaRPr lang="en-US"/>
        </a:p>
      </dgm:t>
    </dgm:pt>
    <dgm:pt modelId="{B356D5F9-5FFC-431B-82EC-B557DF1EBCBF}">
      <dgm:prSet/>
      <dgm:spPr/>
      <dgm:t>
        <a:bodyPr/>
        <a:lstStyle/>
        <a:p>
          <a:pPr>
            <a:lnSpc>
              <a:spcPct val="100000"/>
            </a:lnSpc>
          </a:pPr>
          <a:r>
            <a:rPr lang="en-NG" b="1"/>
            <a:t>Materials</a:t>
          </a:r>
          <a:r>
            <a:rPr lang="en-NG"/>
            <a:t>: Cement, asphalt, steel, etc., required for building the highway.</a:t>
          </a:r>
          <a:endParaRPr lang="en-US"/>
        </a:p>
      </dgm:t>
    </dgm:pt>
    <dgm:pt modelId="{93043612-CA25-43AA-9223-21972A599965}" type="parTrans" cxnId="{95560BB6-96E2-4CA1-BA47-F2F4A1EE31D1}">
      <dgm:prSet/>
      <dgm:spPr/>
      <dgm:t>
        <a:bodyPr/>
        <a:lstStyle/>
        <a:p>
          <a:endParaRPr lang="en-US"/>
        </a:p>
      </dgm:t>
    </dgm:pt>
    <dgm:pt modelId="{8F21C734-99EC-4832-ABE7-E7BF346AE4CB}" type="sibTrans" cxnId="{95560BB6-96E2-4CA1-BA47-F2F4A1EE31D1}">
      <dgm:prSet/>
      <dgm:spPr/>
      <dgm:t>
        <a:bodyPr/>
        <a:lstStyle/>
        <a:p>
          <a:endParaRPr lang="en-US"/>
        </a:p>
      </dgm:t>
    </dgm:pt>
    <dgm:pt modelId="{88DDF1DC-2523-409F-B81F-EC88B14E840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NG" b="1"/>
            <a:t>Activities</a:t>
          </a:r>
          <a:r>
            <a:rPr lang="en-NG"/>
            <a:t>:</a:t>
          </a:r>
          <a:endParaRPr lang="en-US"/>
        </a:p>
      </dgm:t>
    </dgm:pt>
    <dgm:pt modelId="{51F4195A-4A64-42A4-AC9A-631BEB8389F5}" type="parTrans" cxnId="{FD38C407-F675-44C8-9266-52488798C660}">
      <dgm:prSet/>
      <dgm:spPr/>
      <dgm:t>
        <a:bodyPr/>
        <a:lstStyle/>
        <a:p>
          <a:endParaRPr lang="en-US"/>
        </a:p>
      </dgm:t>
    </dgm:pt>
    <dgm:pt modelId="{5E19080E-9C52-4F6C-8727-21956EC332C5}" type="sibTrans" cxnId="{FD38C407-F675-44C8-9266-52488798C660}">
      <dgm:prSet/>
      <dgm:spPr/>
      <dgm:t>
        <a:bodyPr/>
        <a:lstStyle/>
        <a:p>
          <a:endParaRPr lang="en-US"/>
        </a:p>
      </dgm:t>
    </dgm:pt>
    <dgm:pt modelId="{F00D5400-AABB-44FB-8EDE-3A51290373A1}">
      <dgm:prSet/>
      <dgm:spPr/>
      <dgm:t>
        <a:bodyPr/>
        <a:lstStyle/>
        <a:p>
          <a:pPr>
            <a:lnSpc>
              <a:spcPct val="100000"/>
            </a:lnSpc>
          </a:pPr>
          <a:r>
            <a:rPr lang="en-NG" b="1"/>
            <a:t>Design and Planning</a:t>
          </a:r>
          <a:r>
            <a:rPr lang="en-NG"/>
            <a:t>: Detailed engineering plans, environmental impact assessments, and alignment studies.</a:t>
          </a:r>
          <a:endParaRPr lang="en-US"/>
        </a:p>
      </dgm:t>
    </dgm:pt>
    <dgm:pt modelId="{B345C4AD-2E09-4B50-A23F-B59DA15E0D6C}" type="parTrans" cxnId="{BE131DBA-CA87-4D6E-9653-608AFEEE77DA}">
      <dgm:prSet/>
      <dgm:spPr/>
      <dgm:t>
        <a:bodyPr/>
        <a:lstStyle/>
        <a:p>
          <a:endParaRPr lang="en-US"/>
        </a:p>
      </dgm:t>
    </dgm:pt>
    <dgm:pt modelId="{06A3D4DB-5521-46E7-BC56-EB51C2973F69}" type="sibTrans" cxnId="{BE131DBA-CA87-4D6E-9653-608AFEEE77DA}">
      <dgm:prSet/>
      <dgm:spPr/>
      <dgm:t>
        <a:bodyPr/>
        <a:lstStyle/>
        <a:p>
          <a:endParaRPr lang="en-US"/>
        </a:p>
      </dgm:t>
    </dgm:pt>
    <dgm:pt modelId="{310A6A9D-B9DB-4818-814C-C7E47AD368EA}">
      <dgm:prSet/>
      <dgm:spPr/>
      <dgm:t>
        <a:bodyPr/>
        <a:lstStyle/>
        <a:p>
          <a:pPr>
            <a:lnSpc>
              <a:spcPct val="100000"/>
            </a:lnSpc>
          </a:pPr>
          <a:r>
            <a:rPr lang="en-NG" b="1"/>
            <a:t>Construction</a:t>
          </a:r>
          <a:r>
            <a:rPr lang="en-NG"/>
            <a:t>: Building the highway, including earthworks, bridges, tunnels, and drainage systems.</a:t>
          </a:r>
          <a:endParaRPr lang="en-US"/>
        </a:p>
      </dgm:t>
    </dgm:pt>
    <dgm:pt modelId="{395BB5D7-2F80-402B-A7F3-FD12DEEC3F33}" type="parTrans" cxnId="{2E51B7E5-BA25-4B99-85E7-42E46B6E310F}">
      <dgm:prSet/>
      <dgm:spPr/>
      <dgm:t>
        <a:bodyPr/>
        <a:lstStyle/>
        <a:p>
          <a:endParaRPr lang="en-US"/>
        </a:p>
      </dgm:t>
    </dgm:pt>
    <dgm:pt modelId="{2B94C597-3A66-4D65-87D6-063BD3C1E9EB}" type="sibTrans" cxnId="{2E51B7E5-BA25-4B99-85E7-42E46B6E310F}">
      <dgm:prSet/>
      <dgm:spPr/>
      <dgm:t>
        <a:bodyPr/>
        <a:lstStyle/>
        <a:p>
          <a:endParaRPr lang="en-US"/>
        </a:p>
      </dgm:t>
    </dgm:pt>
    <dgm:pt modelId="{01E247EE-264E-4EB1-82C8-3E96747ED954}">
      <dgm:prSet/>
      <dgm:spPr/>
      <dgm:t>
        <a:bodyPr/>
        <a:lstStyle/>
        <a:p>
          <a:pPr>
            <a:lnSpc>
              <a:spcPct val="100000"/>
            </a:lnSpc>
          </a:pPr>
          <a:r>
            <a:rPr lang="en-NG" b="1"/>
            <a:t>Maintenance</a:t>
          </a:r>
          <a:r>
            <a:rPr lang="en-NG"/>
            <a:t>: Regular upkeep, repairs, and safety measures.</a:t>
          </a:r>
          <a:endParaRPr lang="en-US"/>
        </a:p>
      </dgm:t>
    </dgm:pt>
    <dgm:pt modelId="{BE494A98-631F-4C06-9E0A-686C2A944395}" type="parTrans" cxnId="{0D29BBEE-214A-4D63-8297-C730C4E19DB0}">
      <dgm:prSet/>
      <dgm:spPr/>
      <dgm:t>
        <a:bodyPr/>
        <a:lstStyle/>
        <a:p>
          <a:endParaRPr lang="en-US"/>
        </a:p>
      </dgm:t>
    </dgm:pt>
    <dgm:pt modelId="{148FD8D4-31BA-4D69-BD9F-D31735F5FD33}" type="sibTrans" cxnId="{0D29BBEE-214A-4D63-8297-C730C4E19DB0}">
      <dgm:prSet/>
      <dgm:spPr/>
      <dgm:t>
        <a:bodyPr/>
        <a:lstStyle/>
        <a:p>
          <a:endParaRPr lang="en-US"/>
        </a:p>
      </dgm:t>
    </dgm:pt>
    <dgm:pt modelId="{99B21F0A-AF75-4FF2-9649-531642130A6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NG" b="1" dirty="0"/>
            <a:t>Outputs</a:t>
          </a:r>
          <a:r>
            <a:rPr lang="en-NG" dirty="0"/>
            <a:t>:</a:t>
          </a:r>
          <a:endParaRPr lang="en-US" dirty="0"/>
        </a:p>
      </dgm:t>
    </dgm:pt>
    <dgm:pt modelId="{7B904C5A-D0DE-4A88-8F99-3248648460E6}" type="parTrans" cxnId="{DC0EDCF7-63C2-44C2-A856-559D601EB7D2}">
      <dgm:prSet/>
      <dgm:spPr/>
      <dgm:t>
        <a:bodyPr/>
        <a:lstStyle/>
        <a:p>
          <a:endParaRPr lang="en-US"/>
        </a:p>
      </dgm:t>
    </dgm:pt>
    <dgm:pt modelId="{A7241DD9-B2EA-4FDC-BC3F-D4B4572C2D89}" type="sibTrans" cxnId="{DC0EDCF7-63C2-44C2-A856-559D601EB7D2}">
      <dgm:prSet/>
      <dgm:spPr/>
      <dgm:t>
        <a:bodyPr/>
        <a:lstStyle/>
        <a:p>
          <a:endParaRPr lang="en-US"/>
        </a:p>
      </dgm:t>
    </dgm:pt>
    <dgm:pt modelId="{56B5A455-2F87-469D-BEFB-F8B24EF3D9EA}">
      <dgm:prSet/>
      <dgm:spPr/>
      <dgm:t>
        <a:bodyPr/>
        <a:lstStyle/>
        <a:p>
          <a:pPr>
            <a:lnSpc>
              <a:spcPct val="100000"/>
            </a:lnSpc>
          </a:pPr>
          <a:r>
            <a:rPr lang="en-NG" b="1"/>
            <a:t>Physical Infrastructure</a:t>
          </a:r>
          <a:r>
            <a:rPr lang="en-NG"/>
            <a:t>: Completed highway with multiple lanes, bridges, and train tracks.</a:t>
          </a:r>
          <a:endParaRPr lang="en-US"/>
        </a:p>
      </dgm:t>
    </dgm:pt>
    <dgm:pt modelId="{8583F76F-2173-45F5-80D6-1E65616BC078}" type="parTrans" cxnId="{EA15A058-52ED-4BE9-85F4-D4CA342486A6}">
      <dgm:prSet/>
      <dgm:spPr/>
      <dgm:t>
        <a:bodyPr/>
        <a:lstStyle/>
        <a:p>
          <a:endParaRPr lang="en-US"/>
        </a:p>
      </dgm:t>
    </dgm:pt>
    <dgm:pt modelId="{EF9B0B86-EBD7-4EC7-9A58-1E9D76FEE33E}" type="sibTrans" cxnId="{EA15A058-52ED-4BE9-85F4-D4CA342486A6}">
      <dgm:prSet/>
      <dgm:spPr/>
      <dgm:t>
        <a:bodyPr/>
        <a:lstStyle/>
        <a:p>
          <a:endParaRPr lang="en-US"/>
        </a:p>
      </dgm:t>
    </dgm:pt>
    <dgm:pt modelId="{9D7A2CC0-E153-4E86-8CF9-D748B2529736}">
      <dgm:prSet/>
      <dgm:spPr/>
      <dgm:t>
        <a:bodyPr/>
        <a:lstStyle/>
        <a:p>
          <a:pPr>
            <a:lnSpc>
              <a:spcPct val="100000"/>
            </a:lnSpc>
          </a:pPr>
          <a:r>
            <a:rPr lang="en-NG" b="1"/>
            <a:t>Improved Connectivity</a:t>
          </a:r>
          <a:r>
            <a:rPr lang="en-NG"/>
            <a:t>: Enhanced transportation links between coastal states.</a:t>
          </a:r>
          <a:endParaRPr lang="en-US"/>
        </a:p>
      </dgm:t>
    </dgm:pt>
    <dgm:pt modelId="{E96A395D-B0F2-4A4B-9601-3CCBB32EA2C3}" type="parTrans" cxnId="{67C36CA3-126F-4AB2-BE65-BDCDED318593}">
      <dgm:prSet/>
      <dgm:spPr/>
      <dgm:t>
        <a:bodyPr/>
        <a:lstStyle/>
        <a:p>
          <a:endParaRPr lang="en-US"/>
        </a:p>
      </dgm:t>
    </dgm:pt>
    <dgm:pt modelId="{C2914C8F-77F7-4634-81F7-DECFB949CE7F}" type="sibTrans" cxnId="{67C36CA3-126F-4AB2-BE65-BDCDED318593}">
      <dgm:prSet/>
      <dgm:spPr/>
      <dgm:t>
        <a:bodyPr/>
        <a:lstStyle/>
        <a:p>
          <a:endParaRPr lang="en-US"/>
        </a:p>
      </dgm:t>
    </dgm:pt>
    <dgm:pt modelId="{650ABCDB-FE1D-497A-98AC-FD688434C0B8}">
      <dgm:prSet/>
      <dgm:spPr/>
      <dgm:t>
        <a:bodyPr/>
        <a:lstStyle/>
        <a:p>
          <a:pPr>
            <a:lnSpc>
              <a:spcPct val="100000"/>
            </a:lnSpc>
          </a:pPr>
          <a:r>
            <a:rPr lang="en-NG" b="1"/>
            <a:t>Reduced Travel Time</a:t>
          </a:r>
          <a:r>
            <a:rPr lang="en-NG"/>
            <a:t>: Shorter distances between cities along the route.</a:t>
          </a:r>
          <a:endParaRPr lang="en-US"/>
        </a:p>
      </dgm:t>
    </dgm:pt>
    <dgm:pt modelId="{21B31E3A-C677-4B35-8EA3-C71325DE56AD}" type="parTrans" cxnId="{091F921C-C5C8-4D66-A64C-293A16913C42}">
      <dgm:prSet/>
      <dgm:spPr/>
      <dgm:t>
        <a:bodyPr/>
        <a:lstStyle/>
        <a:p>
          <a:endParaRPr lang="en-US"/>
        </a:p>
      </dgm:t>
    </dgm:pt>
    <dgm:pt modelId="{60B81FFD-BD45-41BD-AC67-E0594774932D}" type="sibTrans" cxnId="{091F921C-C5C8-4D66-A64C-293A16913C42}">
      <dgm:prSet/>
      <dgm:spPr/>
      <dgm:t>
        <a:bodyPr/>
        <a:lstStyle/>
        <a:p>
          <a:endParaRPr lang="en-US"/>
        </a:p>
      </dgm:t>
    </dgm:pt>
    <dgm:pt modelId="{1AA421C6-B666-4A21-A945-E41F377DDE3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NG" b="1"/>
            <a:t>Outcomes</a:t>
          </a:r>
          <a:r>
            <a:rPr lang="en-NG"/>
            <a:t>:</a:t>
          </a:r>
          <a:endParaRPr lang="en-US"/>
        </a:p>
      </dgm:t>
    </dgm:pt>
    <dgm:pt modelId="{4E6801EA-65B0-4DB3-BA41-410BE042A77C}" type="parTrans" cxnId="{CD03ACBC-7930-49A7-98C4-E3D64C1A7DAC}">
      <dgm:prSet/>
      <dgm:spPr/>
      <dgm:t>
        <a:bodyPr/>
        <a:lstStyle/>
        <a:p>
          <a:endParaRPr lang="en-US"/>
        </a:p>
      </dgm:t>
    </dgm:pt>
    <dgm:pt modelId="{BCA9D951-9FEA-4217-B0FB-0E2B00C22CE8}" type="sibTrans" cxnId="{CD03ACBC-7930-49A7-98C4-E3D64C1A7DAC}">
      <dgm:prSet/>
      <dgm:spPr/>
      <dgm:t>
        <a:bodyPr/>
        <a:lstStyle/>
        <a:p>
          <a:endParaRPr lang="en-US"/>
        </a:p>
      </dgm:t>
    </dgm:pt>
    <dgm:pt modelId="{42457D84-1175-45E7-9C2C-EC2E440FF901}">
      <dgm:prSet/>
      <dgm:spPr/>
      <dgm:t>
        <a:bodyPr/>
        <a:lstStyle/>
        <a:p>
          <a:pPr>
            <a:lnSpc>
              <a:spcPct val="100000"/>
            </a:lnSpc>
          </a:pPr>
          <a:r>
            <a:rPr lang="en-NG" b="1"/>
            <a:t>Economic Growth</a:t>
          </a:r>
          <a:r>
            <a:rPr lang="en-NG"/>
            <a:t>: Increased trade, investment, and industrial development due to improved connectivity.</a:t>
          </a:r>
          <a:endParaRPr lang="en-US"/>
        </a:p>
      </dgm:t>
    </dgm:pt>
    <dgm:pt modelId="{0FBAE62C-8474-418E-AEC9-3B27086D228B}" type="parTrans" cxnId="{FDB67016-B38A-43C3-8132-34765424AF76}">
      <dgm:prSet/>
      <dgm:spPr/>
      <dgm:t>
        <a:bodyPr/>
        <a:lstStyle/>
        <a:p>
          <a:endParaRPr lang="en-US"/>
        </a:p>
      </dgm:t>
    </dgm:pt>
    <dgm:pt modelId="{E55AFBF9-E114-4779-BD24-AC7F93B58679}" type="sibTrans" cxnId="{FDB67016-B38A-43C3-8132-34765424AF76}">
      <dgm:prSet/>
      <dgm:spPr/>
      <dgm:t>
        <a:bodyPr/>
        <a:lstStyle/>
        <a:p>
          <a:endParaRPr lang="en-US"/>
        </a:p>
      </dgm:t>
    </dgm:pt>
    <dgm:pt modelId="{591A9EF3-8FEA-40BA-A9F6-76D76C246BA1}">
      <dgm:prSet/>
      <dgm:spPr/>
      <dgm:t>
        <a:bodyPr/>
        <a:lstStyle/>
        <a:p>
          <a:pPr>
            <a:lnSpc>
              <a:spcPct val="100000"/>
            </a:lnSpc>
          </a:pPr>
          <a:r>
            <a:rPr lang="en-NG" b="1"/>
            <a:t>Job Creation</a:t>
          </a:r>
          <a:r>
            <a:rPr lang="en-NG"/>
            <a:t>: Employment opportunities during construction and maintenance.</a:t>
          </a:r>
          <a:endParaRPr lang="en-US"/>
        </a:p>
      </dgm:t>
    </dgm:pt>
    <dgm:pt modelId="{55F84685-E84A-4458-BF20-3C6211EB322F}" type="parTrans" cxnId="{7FECE053-E869-417C-9129-E2592BA87C8C}">
      <dgm:prSet/>
      <dgm:spPr/>
      <dgm:t>
        <a:bodyPr/>
        <a:lstStyle/>
        <a:p>
          <a:endParaRPr lang="en-US"/>
        </a:p>
      </dgm:t>
    </dgm:pt>
    <dgm:pt modelId="{B746E3B1-8BC2-4CB6-B790-F4186361D192}" type="sibTrans" cxnId="{7FECE053-E869-417C-9129-E2592BA87C8C}">
      <dgm:prSet/>
      <dgm:spPr/>
      <dgm:t>
        <a:bodyPr/>
        <a:lstStyle/>
        <a:p>
          <a:endParaRPr lang="en-US"/>
        </a:p>
      </dgm:t>
    </dgm:pt>
    <dgm:pt modelId="{99442AE9-B4CA-41E9-885C-433D62C9BE25}">
      <dgm:prSet/>
      <dgm:spPr/>
      <dgm:t>
        <a:bodyPr/>
        <a:lstStyle/>
        <a:p>
          <a:pPr>
            <a:lnSpc>
              <a:spcPct val="100000"/>
            </a:lnSpc>
          </a:pPr>
          <a:r>
            <a:rPr lang="en-NG" b="1"/>
            <a:t>Environmental Impact</a:t>
          </a:r>
          <a:r>
            <a:rPr lang="en-NG"/>
            <a:t>: Reduced congestion and pollution as traffic flows more efficiently.</a:t>
          </a:r>
          <a:endParaRPr lang="en-US"/>
        </a:p>
      </dgm:t>
    </dgm:pt>
    <dgm:pt modelId="{371B81B7-0952-452C-BF06-0757DE8F51FE}" type="parTrans" cxnId="{45B225AC-6634-4E17-8A07-34F917E2B36E}">
      <dgm:prSet/>
      <dgm:spPr/>
      <dgm:t>
        <a:bodyPr/>
        <a:lstStyle/>
        <a:p>
          <a:endParaRPr lang="en-US"/>
        </a:p>
      </dgm:t>
    </dgm:pt>
    <dgm:pt modelId="{44E177C5-B7C7-4D04-9A03-5EE32EFACAAA}" type="sibTrans" cxnId="{45B225AC-6634-4E17-8A07-34F917E2B36E}">
      <dgm:prSet/>
      <dgm:spPr/>
      <dgm:t>
        <a:bodyPr/>
        <a:lstStyle/>
        <a:p>
          <a:endParaRPr lang="en-US"/>
        </a:p>
      </dgm:t>
    </dgm:pt>
    <dgm:pt modelId="{67FB333B-85FA-4234-9B32-0EB90FCABAB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NG" b="1"/>
            <a:t>Impacts</a:t>
          </a:r>
          <a:r>
            <a:rPr lang="en-NG"/>
            <a:t>:</a:t>
          </a:r>
          <a:endParaRPr lang="en-US"/>
        </a:p>
      </dgm:t>
    </dgm:pt>
    <dgm:pt modelId="{49356E4D-E88C-41FF-8874-4C6E00224599}" type="parTrans" cxnId="{B976D830-352B-44E8-8D58-27E7BA0415F9}">
      <dgm:prSet/>
      <dgm:spPr/>
      <dgm:t>
        <a:bodyPr/>
        <a:lstStyle/>
        <a:p>
          <a:endParaRPr lang="en-US"/>
        </a:p>
      </dgm:t>
    </dgm:pt>
    <dgm:pt modelId="{278437D2-3509-49E4-A15F-F252B4AC1572}" type="sibTrans" cxnId="{B976D830-352B-44E8-8D58-27E7BA0415F9}">
      <dgm:prSet/>
      <dgm:spPr/>
      <dgm:t>
        <a:bodyPr/>
        <a:lstStyle/>
        <a:p>
          <a:endParaRPr lang="en-US"/>
        </a:p>
      </dgm:t>
    </dgm:pt>
    <dgm:pt modelId="{C598E89F-BD39-4429-AE14-D658C7AB97C9}">
      <dgm:prSet/>
      <dgm:spPr/>
      <dgm:t>
        <a:bodyPr/>
        <a:lstStyle/>
        <a:p>
          <a:pPr>
            <a:lnSpc>
              <a:spcPct val="100000"/>
            </a:lnSpc>
          </a:pPr>
          <a:r>
            <a:rPr lang="en-NG" b="1"/>
            <a:t>Regional Development</a:t>
          </a:r>
          <a:r>
            <a:rPr lang="en-NG"/>
            <a:t>: Boosted economic activity, tourism, and urbanization.</a:t>
          </a:r>
          <a:endParaRPr lang="en-US"/>
        </a:p>
      </dgm:t>
    </dgm:pt>
    <dgm:pt modelId="{23F454EC-7A61-4EB5-8378-BE4B49B2FFAB}" type="parTrans" cxnId="{84F3814C-C2A8-487A-8987-B622DCD551A8}">
      <dgm:prSet/>
      <dgm:spPr/>
      <dgm:t>
        <a:bodyPr/>
        <a:lstStyle/>
        <a:p>
          <a:endParaRPr lang="en-US"/>
        </a:p>
      </dgm:t>
    </dgm:pt>
    <dgm:pt modelId="{56AA73E2-406B-457E-B479-33DB8B61839C}" type="sibTrans" cxnId="{84F3814C-C2A8-487A-8987-B622DCD551A8}">
      <dgm:prSet/>
      <dgm:spPr/>
      <dgm:t>
        <a:bodyPr/>
        <a:lstStyle/>
        <a:p>
          <a:endParaRPr lang="en-US"/>
        </a:p>
      </dgm:t>
    </dgm:pt>
    <dgm:pt modelId="{39DE361F-F1DE-4A73-B69C-A9ADC7B2A663}">
      <dgm:prSet/>
      <dgm:spPr/>
      <dgm:t>
        <a:bodyPr/>
        <a:lstStyle/>
        <a:p>
          <a:pPr>
            <a:lnSpc>
              <a:spcPct val="100000"/>
            </a:lnSpc>
          </a:pPr>
          <a:r>
            <a:rPr lang="en-NG" b="1"/>
            <a:t>Social Well-Being</a:t>
          </a:r>
          <a:r>
            <a:rPr lang="en-NG"/>
            <a:t>: Better access to healthcare, education, and services.</a:t>
          </a:r>
          <a:endParaRPr lang="en-US"/>
        </a:p>
      </dgm:t>
    </dgm:pt>
    <dgm:pt modelId="{D35CE553-0F1D-4DEA-9021-BC04A9C99DB9}" type="parTrans" cxnId="{1592C4CB-5BA2-419C-B006-4241EC5E6681}">
      <dgm:prSet/>
      <dgm:spPr/>
      <dgm:t>
        <a:bodyPr/>
        <a:lstStyle/>
        <a:p>
          <a:endParaRPr lang="en-US"/>
        </a:p>
      </dgm:t>
    </dgm:pt>
    <dgm:pt modelId="{59EB85CE-D989-4CEE-A34F-5ABB52B2B26B}" type="sibTrans" cxnId="{1592C4CB-5BA2-419C-B006-4241EC5E6681}">
      <dgm:prSet/>
      <dgm:spPr/>
      <dgm:t>
        <a:bodyPr/>
        <a:lstStyle/>
        <a:p>
          <a:endParaRPr lang="en-US"/>
        </a:p>
      </dgm:t>
    </dgm:pt>
    <dgm:pt modelId="{8782639F-3AC0-4A2C-89DF-6CC0A609EA4E}">
      <dgm:prSet/>
      <dgm:spPr/>
      <dgm:t>
        <a:bodyPr/>
        <a:lstStyle/>
        <a:p>
          <a:pPr>
            <a:lnSpc>
              <a:spcPct val="100000"/>
            </a:lnSpc>
          </a:pPr>
          <a:r>
            <a:rPr lang="en-NG" b="1" u="sng" dirty="0"/>
            <a:t>National Progress</a:t>
          </a:r>
          <a:r>
            <a:rPr lang="en-NG" u="sng" dirty="0"/>
            <a:t>: A landmark infrastructure project contributing to Nigeria’s growth and global recognition</a:t>
          </a:r>
          <a:r>
            <a:rPr lang="en-NG" dirty="0"/>
            <a:t>.</a:t>
          </a:r>
          <a:endParaRPr lang="en-US" dirty="0"/>
        </a:p>
      </dgm:t>
    </dgm:pt>
    <dgm:pt modelId="{FBB33BE2-2C80-43AE-BF01-7AD639F2685F}" type="parTrans" cxnId="{3E071D2F-30B3-42C6-8489-2CD898CE4715}">
      <dgm:prSet/>
      <dgm:spPr/>
      <dgm:t>
        <a:bodyPr/>
        <a:lstStyle/>
        <a:p>
          <a:endParaRPr lang="en-US"/>
        </a:p>
      </dgm:t>
    </dgm:pt>
    <dgm:pt modelId="{491FBC1D-D4BE-4E25-B489-5D3398EAF4EF}" type="sibTrans" cxnId="{3E071D2F-30B3-42C6-8489-2CD898CE4715}">
      <dgm:prSet/>
      <dgm:spPr/>
      <dgm:t>
        <a:bodyPr/>
        <a:lstStyle/>
        <a:p>
          <a:endParaRPr lang="en-US"/>
        </a:p>
      </dgm:t>
    </dgm:pt>
    <dgm:pt modelId="{B3274549-60F4-431D-977E-DBADA4DCD442}" type="pres">
      <dgm:prSet presAssocID="{B59E5BF3-D8E7-4A25-B505-7E36D5FD7260}" presName="root" presStyleCnt="0">
        <dgm:presLayoutVars>
          <dgm:dir/>
          <dgm:resizeHandles val="exact"/>
        </dgm:presLayoutVars>
      </dgm:prSet>
      <dgm:spPr/>
    </dgm:pt>
    <dgm:pt modelId="{024A491B-A608-4276-AFA3-7F0D79B48D8B}" type="pres">
      <dgm:prSet presAssocID="{B06F1681-011C-4C3A-BF3F-148314BB0685}" presName="compNode" presStyleCnt="0"/>
      <dgm:spPr/>
    </dgm:pt>
    <dgm:pt modelId="{7DB85190-6237-4B4C-9F47-7DCA61DEC4C6}" type="pres">
      <dgm:prSet presAssocID="{B06F1681-011C-4C3A-BF3F-148314BB068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A16EFCC1-36C0-4227-861B-9899ADA32F9E}" type="pres">
      <dgm:prSet presAssocID="{B06F1681-011C-4C3A-BF3F-148314BB0685}" presName="iconSpace" presStyleCnt="0"/>
      <dgm:spPr/>
    </dgm:pt>
    <dgm:pt modelId="{C6A11D67-D157-4ED5-81EF-37D6CE5219EB}" type="pres">
      <dgm:prSet presAssocID="{B06F1681-011C-4C3A-BF3F-148314BB0685}" presName="parTx" presStyleLbl="revTx" presStyleIdx="0" presStyleCnt="10">
        <dgm:presLayoutVars>
          <dgm:chMax val="0"/>
          <dgm:chPref val="0"/>
        </dgm:presLayoutVars>
      </dgm:prSet>
      <dgm:spPr/>
    </dgm:pt>
    <dgm:pt modelId="{4512F536-1451-47F3-867E-164376AB672B}" type="pres">
      <dgm:prSet presAssocID="{B06F1681-011C-4C3A-BF3F-148314BB0685}" presName="txSpace" presStyleCnt="0"/>
      <dgm:spPr/>
    </dgm:pt>
    <dgm:pt modelId="{55B44BB8-F0C0-484D-BB24-C1524209FDF4}" type="pres">
      <dgm:prSet presAssocID="{B06F1681-011C-4C3A-BF3F-148314BB0685}" presName="desTx" presStyleLbl="revTx" presStyleIdx="1" presStyleCnt="10">
        <dgm:presLayoutVars/>
      </dgm:prSet>
      <dgm:spPr/>
    </dgm:pt>
    <dgm:pt modelId="{5E782183-1049-4E70-B93C-208D96FA3BFE}" type="pres">
      <dgm:prSet presAssocID="{49CBC859-95B7-4BD5-B64F-063DA7B17F82}" presName="sibTrans" presStyleCnt="0"/>
      <dgm:spPr/>
    </dgm:pt>
    <dgm:pt modelId="{69140877-2D63-4198-9A0C-D9C74860C4D3}" type="pres">
      <dgm:prSet presAssocID="{88DDF1DC-2523-409F-B81F-EC88B14E840D}" presName="compNode" presStyleCnt="0"/>
      <dgm:spPr/>
    </dgm:pt>
    <dgm:pt modelId="{858157E5-8AD8-4CA2-BD62-6661C67E76F6}" type="pres">
      <dgm:prSet presAssocID="{88DDF1DC-2523-409F-B81F-EC88B14E840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ump truck"/>
        </a:ext>
      </dgm:extLst>
    </dgm:pt>
    <dgm:pt modelId="{243623FD-90D7-4F7E-8EC6-D6806D92997C}" type="pres">
      <dgm:prSet presAssocID="{88DDF1DC-2523-409F-B81F-EC88B14E840D}" presName="iconSpace" presStyleCnt="0"/>
      <dgm:spPr/>
    </dgm:pt>
    <dgm:pt modelId="{1D98E5CC-8A86-4CBC-9CD4-6D3D35AC8432}" type="pres">
      <dgm:prSet presAssocID="{88DDF1DC-2523-409F-B81F-EC88B14E840D}" presName="parTx" presStyleLbl="revTx" presStyleIdx="2" presStyleCnt="10">
        <dgm:presLayoutVars>
          <dgm:chMax val="0"/>
          <dgm:chPref val="0"/>
        </dgm:presLayoutVars>
      </dgm:prSet>
      <dgm:spPr/>
    </dgm:pt>
    <dgm:pt modelId="{B1D85C71-6B3C-4B57-B7AE-EF26A08D0A2B}" type="pres">
      <dgm:prSet presAssocID="{88DDF1DC-2523-409F-B81F-EC88B14E840D}" presName="txSpace" presStyleCnt="0"/>
      <dgm:spPr/>
    </dgm:pt>
    <dgm:pt modelId="{70262BFC-963C-4278-81C1-0B8539FAEFAA}" type="pres">
      <dgm:prSet presAssocID="{88DDF1DC-2523-409F-B81F-EC88B14E840D}" presName="desTx" presStyleLbl="revTx" presStyleIdx="3" presStyleCnt="10">
        <dgm:presLayoutVars/>
      </dgm:prSet>
      <dgm:spPr/>
    </dgm:pt>
    <dgm:pt modelId="{59393246-3331-47EE-ADDF-5D8CF7BEE2B8}" type="pres">
      <dgm:prSet presAssocID="{5E19080E-9C52-4F6C-8727-21956EC332C5}" presName="sibTrans" presStyleCnt="0"/>
      <dgm:spPr/>
    </dgm:pt>
    <dgm:pt modelId="{F9BF5CFC-9592-418A-9302-B03686127393}" type="pres">
      <dgm:prSet presAssocID="{99B21F0A-AF75-4FF2-9649-531642130A65}" presName="compNode" presStyleCnt="0"/>
      <dgm:spPr/>
    </dgm:pt>
    <dgm:pt modelId="{1C71C4BE-3A6F-4A1C-ADC4-B663422D20D1}" type="pres">
      <dgm:prSet presAssocID="{99B21F0A-AF75-4FF2-9649-531642130A6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reetcar"/>
        </a:ext>
      </dgm:extLst>
    </dgm:pt>
    <dgm:pt modelId="{695717F2-3A14-4931-873F-EAB8FA08B08B}" type="pres">
      <dgm:prSet presAssocID="{99B21F0A-AF75-4FF2-9649-531642130A65}" presName="iconSpace" presStyleCnt="0"/>
      <dgm:spPr/>
    </dgm:pt>
    <dgm:pt modelId="{9CE86550-FA1C-4AD3-925C-363542A8AB2E}" type="pres">
      <dgm:prSet presAssocID="{99B21F0A-AF75-4FF2-9649-531642130A65}" presName="parTx" presStyleLbl="revTx" presStyleIdx="4" presStyleCnt="10">
        <dgm:presLayoutVars>
          <dgm:chMax val="0"/>
          <dgm:chPref val="0"/>
        </dgm:presLayoutVars>
      </dgm:prSet>
      <dgm:spPr/>
    </dgm:pt>
    <dgm:pt modelId="{8E21516C-1342-4A30-A15C-6DB128980920}" type="pres">
      <dgm:prSet presAssocID="{99B21F0A-AF75-4FF2-9649-531642130A65}" presName="txSpace" presStyleCnt="0"/>
      <dgm:spPr/>
    </dgm:pt>
    <dgm:pt modelId="{F0230AEA-55F5-4250-A104-19BB4C7F5390}" type="pres">
      <dgm:prSet presAssocID="{99B21F0A-AF75-4FF2-9649-531642130A65}" presName="desTx" presStyleLbl="revTx" presStyleIdx="5" presStyleCnt="10">
        <dgm:presLayoutVars/>
      </dgm:prSet>
      <dgm:spPr/>
    </dgm:pt>
    <dgm:pt modelId="{CCC065F4-4415-47FF-9288-5239F29A89EA}" type="pres">
      <dgm:prSet presAssocID="{A7241DD9-B2EA-4FDC-BC3F-D4B4572C2D89}" presName="sibTrans" presStyleCnt="0"/>
      <dgm:spPr/>
    </dgm:pt>
    <dgm:pt modelId="{56218174-08D1-42EC-8936-F74D984CFD4D}" type="pres">
      <dgm:prSet presAssocID="{1AA421C6-B666-4A21-A945-E41F377DDE38}" presName="compNode" presStyleCnt="0"/>
      <dgm:spPr/>
    </dgm:pt>
    <dgm:pt modelId="{07DAD6CD-E775-415B-8133-E4DA9A1132AF}" type="pres">
      <dgm:prSet presAssocID="{1AA421C6-B666-4A21-A945-E41F377DDE3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1FB2C46D-DE30-48F4-8626-32D6C21B33A0}" type="pres">
      <dgm:prSet presAssocID="{1AA421C6-B666-4A21-A945-E41F377DDE38}" presName="iconSpace" presStyleCnt="0"/>
      <dgm:spPr/>
    </dgm:pt>
    <dgm:pt modelId="{530344EF-FAE1-4D79-BBA6-FF1CD2C23D45}" type="pres">
      <dgm:prSet presAssocID="{1AA421C6-B666-4A21-A945-E41F377DDE38}" presName="parTx" presStyleLbl="revTx" presStyleIdx="6" presStyleCnt="10">
        <dgm:presLayoutVars>
          <dgm:chMax val="0"/>
          <dgm:chPref val="0"/>
        </dgm:presLayoutVars>
      </dgm:prSet>
      <dgm:spPr/>
    </dgm:pt>
    <dgm:pt modelId="{7C740F1E-4A83-4BAF-9ECC-E9F461045863}" type="pres">
      <dgm:prSet presAssocID="{1AA421C6-B666-4A21-A945-E41F377DDE38}" presName="txSpace" presStyleCnt="0"/>
      <dgm:spPr/>
    </dgm:pt>
    <dgm:pt modelId="{34DC9CEC-6975-4D89-A41D-9449306A8B3B}" type="pres">
      <dgm:prSet presAssocID="{1AA421C6-B666-4A21-A945-E41F377DDE38}" presName="desTx" presStyleLbl="revTx" presStyleIdx="7" presStyleCnt="10">
        <dgm:presLayoutVars/>
      </dgm:prSet>
      <dgm:spPr/>
    </dgm:pt>
    <dgm:pt modelId="{A039CA1D-2842-4AFE-8ABC-6EE31A576BAA}" type="pres">
      <dgm:prSet presAssocID="{BCA9D951-9FEA-4217-B0FB-0E2B00C22CE8}" presName="sibTrans" presStyleCnt="0"/>
      <dgm:spPr/>
    </dgm:pt>
    <dgm:pt modelId="{63A0A0B6-4390-4A6B-874F-A1242FE5112C}" type="pres">
      <dgm:prSet presAssocID="{67FB333B-85FA-4234-9B32-0EB90FCABABD}" presName="compNode" presStyleCnt="0"/>
      <dgm:spPr/>
    </dgm:pt>
    <dgm:pt modelId="{31244AAB-1838-4307-8E0B-AD5B26F9A8D9}" type="pres">
      <dgm:prSet presAssocID="{67FB333B-85FA-4234-9B32-0EB90FCABAB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burban scene"/>
        </a:ext>
      </dgm:extLst>
    </dgm:pt>
    <dgm:pt modelId="{0A47EE91-671E-4A43-964D-9CF34547383E}" type="pres">
      <dgm:prSet presAssocID="{67FB333B-85FA-4234-9B32-0EB90FCABABD}" presName="iconSpace" presStyleCnt="0"/>
      <dgm:spPr/>
    </dgm:pt>
    <dgm:pt modelId="{EC88BD4D-69B8-4E21-9C2E-98C57D286C70}" type="pres">
      <dgm:prSet presAssocID="{67FB333B-85FA-4234-9B32-0EB90FCABABD}" presName="parTx" presStyleLbl="revTx" presStyleIdx="8" presStyleCnt="10">
        <dgm:presLayoutVars>
          <dgm:chMax val="0"/>
          <dgm:chPref val="0"/>
        </dgm:presLayoutVars>
      </dgm:prSet>
      <dgm:spPr/>
    </dgm:pt>
    <dgm:pt modelId="{04495459-0FCE-4081-877F-8A451B31665D}" type="pres">
      <dgm:prSet presAssocID="{67FB333B-85FA-4234-9B32-0EB90FCABABD}" presName="txSpace" presStyleCnt="0"/>
      <dgm:spPr/>
    </dgm:pt>
    <dgm:pt modelId="{7DE8171C-89E4-4BF6-8F51-FA0ACB2EE064}" type="pres">
      <dgm:prSet presAssocID="{67FB333B-85FA-4234-9B32-0EB90FCABABD}" presName="desTx" presStyleLbl="revTx" presStyleIdx="9" presStyleCnt="10">
        <dgm:presLayoutVars/>
      </dgm:prSet>
      <dgm:spPr/>
    </dgm:pt>
  </dgm:ptLst>
  <dgm:cxnLst>
    <dgm:cxn modelId="{BDAF7502-85C6-496B-A6E8-E4C854BDAE0B}" type="presOf" srcId="{39DE361F-F1DE-4A73-B69C-A9ADC7B2A663}" destId="{7DE8171C-89E4-4BF6-8F51-FA0ACB2EE064}" srcOrd="0" destOrd="1" presId="urn:microsoft.com/office/officeart/2018/2/layout/IconLabelDescriptionList"/>
    <dgm:cxn modelId="{FD38C407-F675-44C8-9266-52488798C660}" srcId="{B59E5BF3-D8E7-4A25-B505-7E36D5FD7260}" destId="{88DDF1DC-2523-409F-B81F-EC88B14E840D}" srcOrd="1" destOrd="0" parTransId="{51F4195A-4A64-42A4-AC9A-631BEB8389F5}" sibTransId="{5E19080E-9C52-4F6C-8727-21956EC332C5}"/>
    <dgm:cxn modelId="{0D0D1C0B-2081-470B-96DD-B0F0268C9E4D}" type="presOf" srcId="{C532AC7E-64E4-4F2D-B0E0-FC9CDA9EA307}" destId="{55B44BB8-F0C0-484D-BB24-C1524209FDF4}" srcOrd="0" destOrd="2" presId="urn:microsoft.com/office/officeart/2018/2/layout/IconLabelDescriptionList"/>
    <dgm:cxn modelId="{FDB67016-B38A-43C3-8132-34765424AF76}" srcId="{1AA421C6-B666-4A21-A945-E41F377DDE38}" destId="{42457D84-1175-45E7-9C2C-EC2E440FF901}" srcOrd="0" destOrd="0" parTransId="{0FBAE62C-8474-418E-AEC9-3B27086D228B}" sibTransId="{E55AFBF9-E114-4779-BD24-AC7F93B58679}"/>
    <dgm:cxn modelId="{091F921C-C5C8-4D66-A64C-293A16913C42}" srcId="{99B21F0A-AF75-4FF2-9649-531642130A65}" destId="{650ABCDB-FE1D-497A-98AC-FD688434C0B8}" srcOrd="2" destOrd="0" parTransId="{21B31E3A-C677-4B35-8EA3-C71325DE56AD}" sibTransId="{60B81FFD-BD45-41BD-AC67-E0594774932D}"/>
    <dgm:cxn modelId="{B6293423-1450-44BA-8E03-D8228B2DF410}" type="presOf" srcId="{8782639F-3AC0-4A2C-89DF-6CC0A609EA4E}" destId="{7DE8171C-89E4-4BF6-8F51-FA0ACB2EE064}" srcOrd="0" destOrd="2" presId="urn:microsoft.com/office/officeart/2018/2/layout/IconLabelDescriptionList"/>
    <dgm:cxn modelId="{3E67CD24-47E8-447E-87DE-778E706CCF9E}" type="presOf" srcId="{99B21F0A-AF75-4FF2-9649-531642130A65}" destId="{9CE86550-FA1C-4AD3-925C-363542A8AB2E}" srcOrd="0" destOrd="0" presId="urn:microsoft.com/office/officeart/2018/2/layout/IconLabelDescriptionList"/>
    <dgm:cxn modelId="{63D72A27-3F83-489B-B56A-9AB0CDFCF832}" type="presOf" srcId="{DD99C256-C4F8-4D24-A9B9-C4C35FE3C58D}" destId="{55B44BB8-F0C0-484D-BB24-C1524209FDF4}" srcOrd="0" destOrd="1" presId="urn:microsoft.com/office/officeart/2018/2/layout/IconLabelDescriptionList"/>
    <dgm:cxn modelId="{3E071D2F-30B3-42C6-8489-2CD898CE4715}" srcId="{67FB333B-85FA-4234-9B32-0EB90FCABABD}" destId="{8782639F-3AC0-4A2C-89DF-6CC0A609EA4E}" srcOrd="2" destOrd="0" parTransId="{FBB33BE2-2C80-43AE-BF01-7AD639F2685F}" sibTransId="{491FBC1D-D4BE-4E25-B489-5D3398EAF4EF}"/>
    <dgm:cxn modelId="{B976D830-352B-44E8-8D58-27E7BA0415F9}" srcId="{B59E5BF3-D8E7-4A25-B505-7E36D5FD7260}" destId="{67FB333B-85FA-4234-9B32-0EB90FCABABD}" srcOrd="4" destOrd="0" parTransId="{49356E4D-E88C-41FF-8874-4C6E00224599}" sibTransId="{278437D2-3509-49E4-A15F-F252B4AC1572}"/>
    <dgm:cxn modelId="{137C9B33-A161-4F88-8BAB-986A148E92E8}" type="presOf" srcId="{B59E5BF3-D8E7-4A25-B505-7E36D5FD7260}" destId="{B3274549-60F4-431D-977E-DBADA4DCD442}" srcOrd="0" destOrd="0" presId="urn:microsoft.com/office/officeart/2018/2/layout/IconLabelDescriptionList"/>
    <dgm:cxn modelId="{9967EF39-D056-4CE7-8E4B-292E42B8D790}" type="presOf" srcId="{1AA421C6-B666-4A21-A945-E41F377DDE38}" destId="{530344EF-FAE1-4D79-BBA6-FF1CD2C23D45}" srcOrd="0" destOrd="0" presId="urn:microsoft.com/office/officeart/2018/2/layout/IconLabelDescriptionList"/>
    <dgm:cxn modelId="{A5339A63-DD78-404D-9B6B-DEF341C33081}" type="presOf" srcId="{01E247EE-264E-4EB1-82C8-3E96747ED954}" destId="{70262BFC-963C-4278-81C1-0B8539FAEFAA}" srcOrd="0" destOrd="2" presId="urn:microsoft.com/office/officeart/2018/2/layout/IconLabelDescriptionList"/>
    <dgm:cxn modelId="{06C0DF65-5A03-43E6-9F5C-E84C9CC70A85}" srcId="{B06F1681-011C-4C3A-BF3F-148314BB0685}" destId="{C532AC7E-64E4-4F2D-B0E0-FC9CDA9EA307}" srcOrd="2" destOrd="0" parTransId="{128533FF-95FF-41A6-BF6C-EC2452B98FE7}" sibTransId="{7079C8CF-68F2-4E2C-B193-583B5A39609C}"/>
    <dgm:cxn modelId="{AF4AF769-CB0B-4AE7-B6B8-0DD14CF06621}" srcId="{B06F1681-011C-4C3A-BF3F-148314BB0685}" destId="{DFDCD146-7727-4411-90E7-8DFA3053444C}" srcOrd="0" destOrd="0" parTransId="{0BC7C1C0-1981-49EE-B850-4DDE934DB5C4}" sibTransId="{A067FA99-99EE-4926-9164-91FFBAE2AE60}"/>
    <dgm:cxn modelId="{84F3814C-C2A8-487A-8987-B622DCD551A8}" srcId="{67FB333B-85FA-4234-9B32-0EB90FCABABD}" destId="{C598E89F-BD39-4429-AE14-D658C7AB97C9}" srcOrd="0" destOrd="0" parTransId="{23F454EC-7A61-4EB5-8378-BE4B49B2FFAB}" sibTransId="{56AA73E2-406B-457E-B479-33DB8B61839C}"/>
    <dgm:cxn modelId="{F5719552-BDDF-4782-A920-7D7B506B2559}" type="presOf" srcId="{99442AE9-B4CA-41E9-885C-433D62C9BE25}" destId="{34DC9CEC-6975-4D89-A41D-9449306A8B3B}" srcOrd="0" destOrd="2" presId="urn:microsoft.com/office/officeart/2018/2/layout/IconLabelDescriptionList"/>
    <dgm:cxn modelId="{7FECE053-E869-417C-9129-E2592BA87C8C}" srcId="{1AA421C6-B666-4A21-A945-E41F377DDE38}" destId="{591A9EF3-8FEA-40BA-A9F6-76D76C246BA1}" srcOrd="1" destOrd="0" parTransId="{55F84685-E84A-4458-BF20-3C6211EB322F}" sibTransId="{B746E3B1-8BC2-4CB6-B790-F4186361D192}"/>
    <dgm:cxn modelId="{0270B275-568D-438F-A573-1CCD70019B5C}" type="presOf" srcId="{B356D5F9-5FFC-431B-82EC-B557DF1EBCBF}" destId="{55B44BB8-F0C0-484D-BB24-C1524209FDF4}" srcOrd="0" destOrd="3" presId="urn:microsoft.com/office/officeart/2018/2/layout/IconLabelDescriptionList"/>
    <dgm:cxn modelId="{99143676-9DF9-498C-A55C-9EC73E7CA06B}" type="presOf" srcId="{56B5A455-2F87-469D-BEFB-F8B24EF3D9EA}" destId="{F0230AEA-55F5-4250-A104-19BB4C7F5390}" srcOrd="0" destOrd="0" presId="urn:microsoft.com/office/officeart/2018/2/layout/IconLabelDescriptionList"/>
    <dgm:cxn modelId="{EA15A058-52ED-4BE9-85F4-D4CA342486A6}" srcId="{99B21F0A-AF75-4FF2-9649-531642130A65}" destId="{56B5A455-2F87-469D-BEFB-F8B24EF3D9EA}" srcOrd="0" destOrd="0" parTransId="{8583F76F-2173-45F5-80D6-1E65616BC078}" sibTransId="{EF9B0B86-EBD7-4EC7-9A58-1E9D76FEE33E}"/>
    <dgm:cxn modelId="{A2381C7A-785E-4576-B8A8-B6D210D152C6}" type="presOf" srcId="{F00D5400-AABB-44FB-8EDE-3A51290373A1}" destId="{70262BFC-963C-4278-81C1-0B8539FAEFAA}" srcOrd="0" destOrd="0" presId="urn:microsoft.com/office/officeart/2018/2/layout/IconLabelDescriptionList"/>
    <dgm:cxn modelId="{4A82F87C-E790-4628-87D7-599EF41401E0}" type="presOf" srcId="{B06F1681-011C-4C3A-BF3F-148314BB0685}" destId="{C6A11D67-D157-4ED5-81EF-37D6CE5219EB}" srcOrd="0" destOrd="0" presId="urn:microsoft.com/office/officeart/2018/2/layout/IconLabelDescriptionList"/>
    <dgm:cxn modelId="{59D2E68F-0B1F-4DD4-8ED6-B24303B33371}" type="presOf" srcId="{42457D84-1175-45E7-9C2C-EC2E440FF901}" destId="{34DC9CEC-6975-4D89-A41D-9449306A8B3B}" srcOrd="0" destOrd="0" presId="urn:microsoft.com/office/officeart/2018/2/layout/IconLabelDescriptionList"/>
    <dgm:cxn modelId="{67C36CA3-126F-4AB2-BE65-BDCDED318593}" srcId="{99B21F0A-AF75-4FF2-9649-531642130A65}" destId="{9D7A2CC0-E153-4E86-8CF9-D748B2529736}" srcOrd="1" destOrd="0" parTransId="{E96A395D-B0F2-4A4B-9601-3CCBB32EA2C3}" sibTransId="{C2914C8F-77F7-4634-81F7-DECFB949CE7F}"/>
    <dgm:cxn modelId="{45B225AC-6634-4E17-8A07-34F917E2B36E}" srcId="{1AA421C6-B666-4A21-A945-E41F377DDE38}" destId="{99442AE9-B4CA-41E9-885C-433D62C9BE25}" srcOrd="2" destOrd="0" parTransId="{371B81B7-0952-452C-BF06-0757DE8F51FE}" sibTransId="{44E177C5-B7C7-4D04-9A03-5EE32EFACAAA}"/>
    <dgm:cxn modelId="{A7A420B2-57B4-4A04-AD4A-29DF61E3E09D}" type="presOf" srcId="{67FB333B-85FA-4234-9B32-0EB90FCABABD}" destId="{EC88BD4D-69B8-4E21-9C2E-98C57D286C70}" srcOrd="0" destOrd="0" presId="urn:microsoft.com/office/officeart/2018/2/layout/IconLabelDescriptionList"/>
    <dgm:cxn modelId="{95560BB6-96E2-4CA1-BA47-F2F4A1EE31D1}" srcId="{B06F1681-011C-4C3A-BF3F-148314BB0685}" destId="{B356D5F9-5FFC-431B-82EC-B557DF1EBCBF}" srcOrd="3" destOrd="0" parTransId="{93043612-CA25-43AA-9223-21972A599965}" sibTransId="{8F21C734-99EC-4832-ABE7-E7BF346AE4CB}"/>
    <dgm:cxn modelId="{BE131DBA-CA87-4D6E-9653-608AFEEE77DA}" srcId="{88DDF1DC-2523-409F-B81F-EC88B14E840D}" destId="{F00D5400-AABB-44FB-8EDE-3A51290373A1}" srcOrd="0" destOrd="0" parTransId="{B345C4AD-2E09-4B50-A23F-B59DA15E0D6C}" sibTransId="{06A3D4DB-5521-46E7-BC56-EB51C2973F69}"/>
    <dgm:cxn modelId="{CD03ACBC-7930-49A7-98C4-E3D64C1A7DAC}" srcId="{B59E5BF3-D8E7-4A25-B505-7E36D5FD7260}" destId="{1AA421C6-B666-4A21-A945-E41F377DDE38}" srcOrd="3" destOrd="0" parTransId="{4E6801EA-65B0-4DB3-BA41-410BE042A77C}" sibTransId="{BCA9D951-9FEA-4217-B0FB-0E2B00C22CE8}"/>
    <dgm:cxn modelId="{9B26CCC2-054E-4276-BBC4-E110A09EC09B}" type="presOf" srcId="{310A6A9D-B9DB-4818-814C-C7E47AD368EA}" destId="{70262BFC-963C-4278-81C1-0B8539FAEFAA}" srcOrd="0" destOrd="1" presId="urn:microsoft.com/office/officeart/2018/2/layout/IconLabelDescriptionList"/>
    <dgm:cxn modelId="{C49B2DCB-B1BA-476A-94C5-5955A27944EA}" type="presOf" srcId="{591A9EF3-8FEA-40BA-A9F6-76D76C246BA1}" destId="{34DC9CEC-6975-4D89-A41D-9449306A8B3B}" srcOrd="0" destOrd="1" presId="urn:microsoft.com/office/officeart/2018/2/layout/IconLabelDescriptionList"/>
    <dgm:cxn modelId="{1592C4CB-5BA2-419C-B006-4241EC5E6681}" srcId="{67FB333B-85FA-4234-9B32-0EB90FCABABD}" destId="{39DE361F-F1DE-4A73-B69C-A9ADC7B2A663}" srcOrd="1" destOrd="0" parTransId="{D35CE553-0F1D-4DEA-9021-BC04A9C99DB9}" sibTransId="{59EB85CE-D989-4CEE-A34F-5ABB52B2B26B}"/>
    <dgm:cxn modelId="{F95F7BCF-8346-497E-8CB2-482F04CB7E0B}" type="presOf" srcId="{DFDCD146-7727-4411-90E7-8DFA3053444C}" destId="{55B44BB8-F0C0-484D-BB24-C1524209FDF4}" srcOrd="0" destOrd="0" presId="urn:microsoft.com/office/officeart/2018/2/layout/IconLabelDescriptionList"/>
    <dgm:cxn modelId="{EFF6BFDE-D5B8-4511-A76A-4F2DC6CF86DB}" type="presOf" srcId="{C598E89F-BD39-4429-AE14-D658C7AB97C9}" destId="{7DE8171C-89E4-4BF6-8F51-FA0ACB2EE064}" srcOrd="0" destOrd="0" presId="urn:microsoft.com/office/officeart/2018/2/layout/IconLabelDescriptionList"/>
    <dgm:cxn modelId="{243A38E2-1AE2-4364-B9CD-3EBB48CBB066}" srcId="{B06F1681-011C-4C3A-BF3F-148314BB0685}" destId="{DD99C256-C4F8-4D24-A9B9-C4C35FE3C58D}" srcOrd="1" destOrd="0" parTransId="{2A5AF61E-7517-44D9-80AC-25811D393B20}" sibTransId="{E1D284F2-1B6C-455A-9E6B-9467B2CF036B}"/>
    <dgm:cxn modelId="{2E51B7E5-BA25-4B99-85E7-42E46B6E310F}" srcId="{88DDF1DC-2523-409F-B81F-EC88B14E840D}" destId="{310A6A9D-B9DB-4818-814C-C7E47AD368EA}" srcOrd="1" destOrd="0" parTransId="{395BB5D7-2F80-402B-A7F3-FD12DEEC3F33}" sibTransId="{2B94C597-3A66-4D65-87D6-063BD3C1E9EB}"/>
    <dgm:cxn modelId="{72CDB3EC-9773-43E0-B7F3-6B51885EE039}" type="presOf" srcId="{88DDF1DC-2523-409F-B81F-EC88B14E840D}" destId="{1D98E5CC-8A86-4CBC-9CD4-6D3D35AC8432}" srcOrd="0" destOrd="0" presId="urn:microsoft.com/office/officeart/2018/2/layout/IconLabelDescriptionList"/>
    <dgm:cxn modelId="{0D29BBEE-214A-4D63-8297-C730C4E19DB0}" srcId="{88DDF1DC-2523-409F-B81F-EC88B14E840D}" destId="{01E247EE-264E-4EB1-82C8-3E96747ED954}" srcOrd="2" destOrd="0" parTransId="{BE494A98-631F-4C06-9E0A-686C2A944395}" sibTransId="{148FD8D4-31BA-4D69-BD9F-D31735F5FD33}"/>
    <dgm:cxn modelId="{B0D38DEF-A763-4248-A3CB-901F4E32CC87}" type="presOf" srcId="{9D7A2CC0-E153-4E86-8CF9-D748B2529736}" destId="{F0230AEA-55F5-4250-A104-19BB4C7F5390}" srcOrd="0" destOrd="1" presId="urn:microsoft.com/office/officeart/2018/2/layout/IconLabelDescriptionList"/>
    <dgm:cxn modelId="{45BCB5F1-6DF5-4143-B266-E564289CBD03}" srcId="{B59E5BF3-D8E7-4A25-B505-7E36D5FD7260}" destId="{B06F1681-011C-4C3A-BF3F-148314BB0685}" srcOrd="0" destOrd="0" parTransId="{0A649EF4-2B27-4F99-87F6-2D60D6860515}" sibTransId="{49CBC859-95B7-4BD5-B64F-063DA7B17F82}"/>
    <dgm:cxn modelId="{F0CA79F5-115F-49E8-8ACE-A65FBDD24309}" type="presOf" srcId="{650ABCDB-FE1D-497A-98AC-FD688434C0B8}" destId="{F0230AEA-55F5-4250-A104-19BB4C7F5390}" srcOrd="0" destOrd="2" presId="urn:microsoft.com/office/officeart/2018/2/layout/IconLabelDescriptionList"/>
    <dgm:cxn modelId="{DC0EDCF7-63C2-44C2-A856-559D601EB7D2}" srcId="{B59E5BF3-D8E7-4A25-B505-7E36D5FD7260}" destId="{99B21F0A-AF75-4FF2-9649-531642130A65}" srcOrd="2" destOrd="0" parTransId="{7B904C5A-D0DE-4A88-8F99-3248648460E6}" sibTransId="{A7241DD9-B2EA-4FDC-BC3F-D4B4572C2D89}"/>
    <dgm:cxn modelId="{55FDB576-4B9D-498D-9E76-55E79390D906}" type="presParOf" srcId="{B3274549-60F4-431D-977E-DBADA4DCD442}" destId="{024A491B-A608-4276-AFA3-7F0D79B48D8B}" srcOrd="0" destOrd="0" presId="urn:microsoft.com/office/officeart/2018/2/layout/IconLabelDescriptionList"/>
    <dgm:cxn modelId="{E1ABA45C-CCA8-4E40-A4FE-C8312DA1A19F}" type="presParOf" srcId="{024A491B-A608-4276-AFA3-7F0D79B48D8B}" destId="{7DB85190-6237-4B4C-9F47-7DCA61DEC4C6}" srcOrd="0" destOrd="0" presId="urn:microsoft.com/office/officeart/2018/2/layout/IconLabelDescriptionList"/>
    <dgm:cxn modelId="{215BE36A-D2BA-4179-9146-71F809C1A3C6}" type="presParOf" srcId="{024A491B-A608-4276-AFA3-7F0D79B48D8B}" destId="{A16EFCC1-36C0-4227-861B-9899ADA32F9E}" srcOrd="1" destOrd="0" presId="urn:microsoft.com/office/officeart/2018/2/layout/IconLabelDescriptionList"/>
    <dgm:cxn modelId="{10DB7782-E220-48A4-81FF-D5DD1BFD288C}" type="presParOf" srcId="{024A491B-A608-4276-AFA3-7F0D79B48D8B}" destId="{C6A11D67-D157-4ED5-81EF-37D6CE5219EB}" srcOrd="2" destOrd="0" presId="urn:microsoft.com/office/officeart/2018/2/layout/IconLabelDescriptionList"/>
    <dgm:cxn modelId="{EB29903B-2179-446D-B519-87E16D691923}" type="presParOf" srcId="{024A491B-A608-4276-AFA3-7F0D79B48D8B}" destId="{4512F536-1451-47F3-867E-164376AB672B}" srcOrd="3" destOrd="0" presId="urn:microsoft.com/office/officeart/2018/2/layout/IconLabelDescriptionList"/>
    <dgm:cxn modelId="{9F164CCE-3DBC-4A78-BA21-3D761070AEF9}" type="presParOf" srcId="{024A491B-A608-4276-AFA3-7F0D79B48D8B}" destId="{55B44BB8-F0C0-484D-BB24-C1524209FDF4}" srcOrd="4" destOrd="0" presId="urn:microsoft.com/office/officeart/2018/2/layout/IconLabelDescriptionList"/>
    <dgm:cxn modelId="{1835C649-516A-4F88-AE09-37188EA6FA07}" type="presParOf" srcId="{B3274549-60F4-431D-977E-DBADA4DCD442}" destId="{5E782183-1049-4E70-B93C-208D96FA3BFE}" srcOrd="1" destOrd="0" presId="urn:microsoft.com/office/officeart/2018/2/layout/IconLabelDescriptionList"/>
    <dgm:cxn modelId="{D42FB4FD-119B-4DC1-9B6B-AB5A4E3942AE}" type="presParOf" srcId="{B3274549-60F4-431D-977E-DBADA4DCD442}" destId="{69140877-2D63-4198-9A0C-D9C74860C4D3}" srcOrd="2" destOrd="0" presId="urn:microsoft.com/office/officeart/2018/2/layout/IconLabelDescriptionList"/>
    <dgm:cxn modelId="{91606FE5-EEC0-4E73-8158-5EB3D9D0D4F8}" type="presParOf" srcId="{69140877-2D63-4198-9A0C-D9C74860C4D3}" destId="{858157E5-8AD8-4CA2-BD62-6661C67E76F6}" srcOrd="0" destOrd="0" presId="urn:microsoft.com/office/officeart/2018/2/layout/IconLabelDescriptionList"/>
    <dgm:cxn modelId="{161F37E8-49A3-4A76-9AF3-395D00FE9F3B}" type="presParOf" srcId="{69140877-2D63-4198-9A0C-D9C74860C4D3}" destId="{243623FD-90D7-4F7E-8EC6-D6806D92997C}" srcOrd="1" destOrd="0" presId="urn:microsoft.com/office/officeart/2018/2/layout/IconLabelDescriptionList"/>
    <dgm:cxn modelId="{D4AE6538-7051-4DAA-89C0-0C9D1CC46114}" type="presParOf" srcId="{69140877-2D63-4198-9A0C-D9C74860C4D3}" destId="{1D98E5CC-8A86-4CBC-9CD4-6D3D35AC8432}" srcOrd="2" destOrd="0" presId="urn:microsoft.com/office/officeart/2018/2/layout/IconLabelDescriptionList"/>
    <dgm:cxn modelId="{E066DBD3-53EB-4306-8FFA-79318A72F5ED}" type="presParOf" srcId="{69140877-2D63-4198-9A0C-D9C74860C4D3}" destId="{B1D85C71-6B3C-4B57-B7AE-EF26A08D0A2B}" srcOrd="3" destOrd="0" presId="urn:microsoft.com/office/officeart/2018/2/layout/IconLabelDescriptionList"/>
    <dgm:cxn modelId="{47B3B413-3465-4565-9AEB-8AE5B1800935}" type="presParOf" srcId="{69140877-2D63-4198-9A0C-D9C74860C4D3}" destId="{70262BFC-963C-4278-81C1-0B8539FAEFAA}" srcOrd="4" destOrd="0" presId="urn:microsoft.com/office/officeart/2018/2/layout/IconLabelDescriptionList"/>
    <dgm:cxn modelId="{09FE5F79-0955-4AD0-B756-E4C6DC770FFD}" type="presParOf" srcId="{B3274549-60F4-431D-977E-DBADA4DCD442}" destId="{59393246-3331-47EE-ADDF-5D8CF7BEE2B8}" srcOrd="3" destOrd="0" presId="urn:microsoft.com/office/officeart/2018/2/layout/IconLabelDescriptionList"/>
    <dgm:cxn modelId="{46362A67-CF5B-42FB-9FAB-96764E0B6356}" type="presParOf" srcId="{B3274549-60F4-431D-977E-DBADA4DCD442}" destId="{F9BF5CFC-9592-418A-9302-B03686127393}" srcOrd="4" destOrd="0" presId="urn:microsoft.com/office/officeart/2018/2/layout/IconLabelDescriptionList"/>
    <dgm:cxn modelId="{0071C0F8-6803-4942-8F50-FD89B8620AD7}" type="presParOf" srcId="{F9BF5CFC-9592-418A-9302-B03686127393}" destId="{1C71C4BE-3A6F-4A1C-ADC4-B663422D20D1}" srcOrd="0" destOrd="0" presId="urn:microsoft.com/office/officeart/2018/2/layout/IconLabelDescriptionList"/>
    <dgm:cxn modelId="{01A43C3D-DD4F-41A5-BB69-66E5CA017176}" type="presParOf" srcId="{F9BF5CFC-9592-418A-9302-B03686127393}" destId="{695717F2-3A14-4931-873F-EAB8FA08B08B}" srcOrd="1" destOrd="0" presId="urn:microsoft.com/office/officeart/2018/2/layout/IconLabelDescriptionList"/>
    <dgm:cxn modelId="{C48991DB-711E-4556-AD79-60893B37A3EB}" type="presParOf" srcId="{F9BF5CFC-9592-418A-9302-B03686127393}" destId="{9CE86550-FA1C-4AD3-925C-363542A8AB2E}" srcOrd="2" destOrd="0" presId="urn:microsoft.com/office/officeart/2018/2/layout/IconLabelDescriptionList"/>
    <dgm:cxn modelId="{EF0D9E3E-086C-4C4B-A34B-B9F791B1C077}" type="presParOf" srcId="{F9BF5CFC-9592-418A-9302-B03686127393}" destId="{8E21516C-1342-4A30-A15C-6DB128980920}" srcOrd="3" destOrd="0" presId="urn:microsoft.com/office/officeart/2018/2/layout/IconLabelDescriptionList"/>
    <dgm:cxn modelId="{FFCB7694-36BE-40CB-88D7-98AAE11E3DD8}" type="presParOf" srcId="{F9BF5CFC-9592-418A-9302-B03686127393}" destId="{F0230AEA-55F5-4250-A104-19BB4C7F5390}" srcOrd="4" destOrd="0" presId="urn:microsoft.com/office/officeart/2018/2/layout/IconLabelDescriptionList"/>
    <dgm:cxn modelId="{21F1A5CB-4AF8-4E3C-B8A9-E08EF7BCF942}" type="presParOf" srcId="{B3274549-60F4-431D-977E-DBADA4DCD442}" destId="{CCC065F4-4415-47FF-9288-5239F29A89EA}" srcOrd="5" destOrd="0" presId="urn:microsoft.com/office/officeart/2018/2/layout/IconLabelDescriptionList"/>
    <dgm:cxn modelId="{CA6EA5AE-C3F7-48CA-B5F0-257E98416FD2}" type="presParOf" srcId="{B3274549-60F4-431D-977E-DBADA4DCD442}" destId="{56218174-08D1-42EC-8936-F74D984CFD4D}" srcOrd="6" destOrd="0" presId="urn:microsoft.com/office/officeart/2018/2/layout/IconLabelDescriptionList"/>
    <dgm:cxn modelId="{C1DDBDC6-B2B5-4AC2-8DF3-07EB7CCE9B5D}" type="presParOf" srcId="{56218174-08D1-42EC-8936-F74D984CFD4D}" destId="{07DAD6CD-E775-415B-8133-E4DA9A1132AF}" srcOrd="0" destOrd="0" presId="urn:microsoft.com/office/officeart/2018/2/layout/IconLabelDescriptionList"/>
    <dgm:cxn modelId="{5D0DA7E1-C125-43AC-99DC-5FABF78FCAB0}" type="presParOf" srcId="{56218174-08D1-42EC-8936-F74D984CFD4D}" destId="{1FB2C46D-DE30-48F4-8626-32D6C21B33A0}" srcOrd="1" destOrd="0" presId="urn:microsoft.com/office/officeart/2018/2/layout/IconLabelDescriptionList"/>
    <dgm:cxn modelId="{AFA5DC0A-BFA3-4E83-85AD-ED1886D97260}" type="presParOf" srcId="{56218174-08D1-42EC-8936-F74D984CFD4D}" destId="{530344EF-FAE1-4D79-BBA6-FF1CD2C23D45}" srcOrd="2" destOrd="0" presId="urn:microsoft.com/office/officeart/2018/2/layout/IconLabelDescriptionList"/>
    <dgm:cxn modelId="{818FA6D6-ACF0-4D61-890E-5DD3D54F9949}" type="presParOf" srcId="{56218174-08D1-42EC-8936-F74D984CFD4D}" destId="{7C740F1E-4A83-4BAF-9ECC-E9F461045863}" srcOrd="3" destOrd="0" presId="urn:microsoft.com/office/officeart/2018/2/layout/IconLabelDescriptionList"/>
    <dgm:cxn modelId="{A8DD2888-ED11-4218-9FD5-89AF438E694A}" type="presParOf" srcId="{56218174-08D1-42EC-8936-F74D984CFD4D}" destId="{34DC9CEC-6975-4D89-A41D-9449306A8B3B}" srcOrd="4" destOrd="0" presId="urn:microsoft.com/office/officeart/2018/2/layout/IconLabelDescriptionList"/>
    <dgm:cxn modelId="{14DDFE6A-C463-4DA2-BE14-D34B4C840626}" type="presParOf" srcId="{B3274549-60F4-431D-977E-DBADA4DCD442}" destId="{A039CA1D-2842-4AFE-8ABC-6EE31A576BAA}" srcOrd="7" destOrd="0" presId="urn:microsoft.com/office/officeart/2018/2/layout/IconLabelDescriptionList"/>
    <dgm:cxn modelId="{8A488E92-C275-4C72-ACA6-D7D9B05A7310}" type="presParOf" srcId="{B3274549-60F4-431D-977E-DBADA4DCD442}" destId="{63A0A0B6-4390-4A6B-874F-A1242FE5112C}" srcOrd="8" destOrd="0" presId="urn:microsoft.com/office/officeart/2018/2/layout/IconLabelDescriptionList"/>
    <dgm:cxn modelId="{669269AF-633C-4382-9B3F-C57C81289409}" type="presParOf" srcId="{63A0A0B6-4390-4A6B-874F-A1242FE5112C}" destId="{31244AAB-1838-4307-8E0B-AD5B26F9A8D9}" srcOrd="0" destOrd="0" presId="urn:microsoft.com/office/officeart/2018/2/layout/IconLabelDescriptionList"/>
    <dgm:cxn modelId="{BBFB0A6A-7ABC-4C03-A0D1-B1A8726721AD}" type="presParOf" srcId="{63A0A0B6-4390-4A6B-874F-A1242FE5112C}" destId="{0A47EE91-671E-4A43-964D-9CF34547383E}" srcOrd="1" destOrd="0" presId="urn:microsoft.com/office/officeart/2018/2/layout/IconLabelDescriptionList"/>
    <dgm:cxn modelId="{0EC9A4A4-06D5-49A2-83D6-F83E5D99DAC1}" type="presParOf" srcId="{63A0A0B6-4390-4A6B-874F-A1242FE5112C}" destId="{EC88BD4D-69B8-4E21-9C2E-98C57D286C70}" srcOrd="2" destOrd="0" presId="urn:microsoft.com/office/officeart/2018/2/layout/IconLabelDescriptionList"/>
    <dgm:cxn modelId="{50C0667C-4480-469E-ADEA-B3CE4CDB1AB7}" type="presParOf" srcId="{63A0A0B6-4390-4A6B-874F-A1242FE5112C}" destId="{04495459-0FCE-4081-877F-8A451B31665D}" srcOrd="3" destOrd="0" presId="urn:microsoft.com/office/officeart/2018/2/layout/IconLabelDescriptionList"/>
    <dgm:cxn modelId="{46C4D354-32C5-4483-A27C-1796350D0DD0}" type="presParOf" srcId="{63A0A0B6-4390-4A6B-874F-A1242FE5112C}" destId="{7DE8171C-89E4-4BF6-8F51-FA0ACB2EE064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01621BF-C32B-46A6-999C-C97E7FBE3C0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EAE5581-27D9-444D-88F1-A9E28D2CF553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b="1" i="0"/>
            <a:t>Natural Capital</a:t>
          </a:r>
          <a:r>
            <a:rPr lang="en-US" sz="1400" b="0" i="0"/>
            <a:t>:</a:t>
          </a:r>
          <a:endParaRPr lang="en-US" sz="1400"/>
        </a:p>
      </dgm:t>
    </dgm:pt>
    <dgm:pt modelId="{CAD21DE6-4674-43CD-81A0-5BA66BD5D82D}" type="parTrans" cxnId="{0D123370-1D43-45A1-BF6A-30F39B47E291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400"/>
        </a:p>
      </dgm:t>
    </dgm:pt>
    <dgm:pt modelId="{3649E42E-F3A4-44DD-B1E5-A7CA6A541F99}" type="sibTrans" cxnId="{0D123370-1D43-45A1-BF6A-30F39B47E291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400"/>
        </a:p>
      </dgm:t>
    </dgm:pt>
    <dgm:pt modelId="{A336DE4F-CE37-4036-BE23-4268894AE101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b="0" i="0" dirty="0"/>
            <a:t>The coastal road traverses diverse ecosystems, including mangroves, wetlands, and forests. Proper planning and management can enhance natural capital by preserving biodiversity, carbon sequestration, and ecosystem services.</a:t>
          </a:r>
          <a:endParaRPr lang="en-US" sz="1400" dirty="0"/>
        </a:p>
      </dgm:t>
    </dgm:pt>
    <dgm:pt modelId="{5F1C6DCC-7ACA-4A03-A065-35ADBBA263EB}" type="parTrans" cxnId="{22FD87FD-2E84-43CA-856C-245B660B8A93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400"/>
        </a:p>
      </dgm:t>
    </dgm:pt>
    <dgm:pt modelId="{215B6A0F-0EA1-4FAA-90DD-0F1FB09E17EC}" type="sibTrans" cxnId="{22FD87FD-2E84-43CA-856C-245B660B8A93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400"/>
        </a:p>
      </dgm:t>
    </dgm:pt>
    <dgm:pt modelId="{C8570FED-395F-4C4C-AC6B-C673EE07E125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b="1" i="0"/>
            <a:t>Blue Economy</a:t>
          </a:r>
          <a:r>
            <a:rPr lang="en-US" sz="1400" b="0" i="0"/>
            <a:t>:</a:t>
          </a:r>
          <a:endParaRPr lang="en-US" sz="1400"/>
        </a:p>
      </dgm:t>
    </dgm:pt>
    <dgm:pt modelId="{42190D5B-3707-47A8-A918-2A4865A96E89}" type="parTrans" cxnId="{B117BEF2-4453-4BDD-A31C-C000AADDE6FF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400"/>
        </a:p>
      </dgm:t>
    </dgm:pt>
    <dgm:pt modelId="{5FDB4A7F-4706-4C90-9DE9-494DB3D52B73}" type="sibTrans" cxnId="{B117BEF2-4453-4BDD-A31C-C000AADDE6FF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400"/>
        </a:p>
      </dgm:t>
    </dgm:pt>
    <dgm:pt modelId="{18F5779A-4BF7-4EC3-BA50-F6645F8AB622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b="0" i="0" dirty="0"/>
            <a:t>The road connects coastal communities, fishing ports, and maritime activities. It can stimulate the blue economy by improving transportation for fisheries, aquaculture, and marine tourism.</a:t>
          </a:r>
          <a:endParaRPr lang="en-US" sz="1400" dirty="0"/>
        </a:p>
      </dgm:t>
    </dgm:pt>
    <dgm:pt modelId="{135DA685-FC89-4C05-A065-F7D0F8D78A6B}" type="parTrans" cxnId="{D6F09C64-45F5-4F39-9F2D-6869B1833B19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400"/>
        </a:p>
      </dgm:t>
    </dgm:pt>
    <dgm:pt modelId="{00BD6A50-8C23-4581-BD5C-8346040B80AF}" type="sibTrans" cxnId="{D6F09C64-45F5-4F39-9F2D-6869B1833B19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400"/>
        </a:p>
      </dgm:t>
    </dgm:pt>
    <dgm:pt modelId="{2DFFF6DD-793C-42A7-BCEF-F2A13C9177D9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b="1" i="0"/>
            <a:t>Net Zero</a:t>
          </a:r>
          <a:r>
            <a:rPr lang="en-US" sz="1400" b="0" i="0"/>
            <a:t>:</a:t>
          </a:r>
          <a:endParaRPr lang="en-US" sz="1400"/>
        </a:p>
      </dgm:t>
    </dgm:pt>
    <dgm:pt modelId="{76E7D604-C88D-43E6-82CC-A056A6431B50}" type="parTrans" cxnId="{23875984-7877-47BA-A017-A4DF4C8E50E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400"/>
        </a:p>
      </dgm:t>
    </dgm:pt>
    <dgm:pt modelId="{EACEC171-7F94-4CE8-9103-51A947E7765D}" type="sibTrans" cxnId="{23875984-7877-47BA-A017-A4DF4C8E50E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400"/>
        </a:p>
      </dgm:t>
    </dgm:pt>
    <dgm:pt modelId="{FB79A5E6-8256-418A-91FC-9049E63F55E9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b="0" i="0" dirty="0"/>
            <a:t>While not directly tied to the road, achieving net-zero emissions requires sustainable infrastructure. The road’s design, materials, and energy sources impact its carbon footprint.</a:t>
          </a:r>
          <a:endParaRPr lang="en-US" sz="1400" dirty="0"/>
        </a:p>
      </dgm:t>
    </dgm:pt>
    <dgm:pt modelId="{4AF93D00-FEA4-481A-A4D9-F92509538AAF}" type="parTrans" cxnId="{82DC3171-0BA4-42CB-80D4-359A839A974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400"/>
        </a:p>
      </dgm:t>
    </dgm:pt>
    <dgm:pt modelId="{4D427349-1E48-4B72-A52E-7E865F594F0E}" type="sibTrans" cxnId="{82DC3171-0BA4-42CB-80D4-359A839A974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400"/>
        </a:p>
      </dgm:t>
    </dgm:pt>
    <dgm:pt modelId="{DC48A187-08B2-4774-8593-5E154F63E25A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b="1" i="0"/>
            <a:t>Green Economy</a:t>
          </a:r>
          <a:r>
            <a:rPr lang="en-US" sz="1400" b="0" i="0"/>
            <a:t>:</a:t>
          </a:r>
          <a:endParaRPr lang="en-US" sz="1400"/>
        </a:p>
      </dgm:t>
    </dgm:pt>
    <dgm:pt modelId="{63CB38FA-6A45-466E-A4EA-9FB28109A3E3}" type="parTrans" cxnId="{0F15F083-73C0-46D2-B60D-5A01CA77870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400"/>
        </a:p>
      </dgm:t>
    </dgm:pt>
    <dgm:pt modelId="{FCB38552-5270-4D17-A316-3AB1CD972046}" type="sibTrans" cxnId="{0F15F083-73C0-46D2-B60D-5A01CA77870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400"/>
        </a:p>
      </dgm:t>
    </dgm:pt>
    <dgm:pt modelId="{999750FB-CAE6-410C-9546-4D91C2988B59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b="0" i="0" dirty="0"/>
            <a:t>The road’s construction and maintenance can align with green economy principles, promoting sustainable practices, job creation, and resource efficiency.</a:t>
          </a:r>
          <a:endParaRPr lang="en-US" sz="1400" dirty="0"/>
        </a:p>
      </dgm:t>
    </dgm:pt>
    <dgm:pt modelId="{518AEED9-1D0A-4915-92B9-DD3AA41C320F}" type="parTrans" cxnId="{19A46340-5868-4A24-B5B5-64C4EF835038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400"/>
        </a:p>
      </dgm:t>
    </dgm:pt>
    <dgm:pt modelId="{80AEE38F-1E36-4A3B-A0A5-921EAA463B4F}" type="sibTrans" cxnId="{19A46340-5868-4A24-B5B5-64C4EF835038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400"/>
        </a:p>
      </dgm:t>
    </dgm:pt>
    <dgm:pt modelId="{8B8BDB1C-1ED7-4B60-B8E7-44B697F4004F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b="1" i="0"/>
            <a:t>Circular Economy</a:t>
          </a:r>
          <a:r>
            <a:rPr lang="en-US" sz="1400" b="0" i="0"/>
            <a:t>:</a:t>
          </a:r>
          <a:endParaRPr lang="en-US" sz="1400"/>
        </a:p>
      </dgm:t>
    </dgm:pt>
    <dgm:pt modelId="{FBEE6651-62EB-43C9-9420-1EADBDA20FFC}" type="parTrans" cxnId="{964B1EA3-3DBD-4EC7-AE26-C57D976C3461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400"/>
        </a:p>
      </dgm:t>
    </dgm:pt>
    <dgm:pt modelId="{F4BF8749-61B0-4A0C-945D-E6414849F056}" type="sibTrans" cxnId="{964B1EA3-3DBD-4EC7-AE26-C57D976C3461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400"/>
        </a:p>
      </dgm:t>
    </dgm:pt>
    <dgm:pt modelId="{A3F2E1B8-A25B-4C80-86E2-3D89B0436BB2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b="0" i="0" dirty="0"/>
            <a:t>Circular design for road materials, waste management, and recycling can minimize environmental impact.</a:t>
          </a:r>
          <a:endParaRPr lang="en-US" sz="1400" dirty="0"/>
        </a:p>
      </dgm:t>
    </dgm:pt>
    <dgm:pt modelId="{ABD39F98-9C4A-40DC-97D9-60E66EF898FF}" type="parTrans" cxnId="{559BCB6F-5CFB-4D5B-9103-7B13B725FE48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400"/>
        </a:p>
      </dgm:t>
    </dgm:pt>
    <dgm:pt modelId="{B9D6EE07-F475-42CA-B47E-868488CDF1C9}" type="sibTrans" cxnId="{559BCB6F-5CFB-4D5B-9103-7B13B725FE48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400"/>
        </a:p>
      </dgm:t>
    </dgm:pt>
    <dgm:pt modelId="{8C332A6C-FBA1-4324-BFE1-2327728D194E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b="1" i="0"/>
            <a:t>Climate Change</a:t>
          </a:r>
          <a:r>
            <a:rPr lang="en-US" sz="1400" b="0" i="0"/>
            <a:t>:</a:t>
          </a:r>
          <a:endParaRPr lang="en-US" sz="1400"/>
        </a:p>
      </dgm:t>
    </dgm:pt>
    <dgm:pt modelId="{A951A529-006D-45C0-A29E-F5A7B8839EF8}" type="parTrans" cxnId="{97DA91A4-2EC2-4D1E-98CC-01A147156185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400"/>
        </a:p>
      </dgm:t>
    </dgm:pt>
    <dgm:pt modelId="{C2FFF9EB-6D63-492D-9053-1AED843CF6FF}" type="sibTrans" cxnId="{97DA91A4-2EC2-4D1E-98CC-01A147156185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400"/>
        </a:p>
      </dgm:t>
    </dgm:pt>
    <dgm:pt modelId="{1E0DE452-BE75-4634-8253-AF50A0D49155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b="0" i="0"/>
            <a:t>The road’s resilience to climate-related events (e.g., sea-level rise, storms) is crucial. Mitigation efforts should consider adaptation strategies.</a:t>
          </a:r>
          <a:endParaRPr lang="en-US" sz="1400"/>
        </a:p>
      </dgm:t>
    </dgm:pt>
    <dgm:pt modelId="{E127B20A-871B-456A-93CA-DC05D0AFA1F1}" type="parTrans" cxnId="{AB2D5280-0CC6-4E55-8930-82F4CFE286F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400"/>
        </a:p>
      </dgm:t>
    </dgm:pt>
    <dgm:pt modelId="{B4B1BAB4-34BC-4CDD-81C0-E338D1F9114B}" type="sibTrans" cxnId="{AB2D5280-0CC6-4E55-8930-82F4CFE286F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400"/>
        </a:p>
      </dgm:t>
    </dgm:pt>
    <dgm:pt modelId="{FAC19E5C-2313-4D2A-B97E-2EE94D96204F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b="1" i="0"/>
            <a:t>Sustainable Development Goals (SDGs)</a:t>
          </a:r>
          <a:r>
            <a:rPr lang="en-US" sz="1400" b="0" i="0"/>
            <a:t>:</a:t>
          </a:r>
          <a:endParaRPr lang="en-US" sz="1400"/>
        </a:p>
      </dgm:t>
    </dgm:pt>
    <dgm:pt modelId="{A7D97FF3-3F1D-4014-9036-FAAF0F96A76D}" type="parTrans" cxnId="{35C40CDE-5412-4D37-ACE6-01954BF58CF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400"/>
        </a:p>
      </dgm:t>
    </dgm:pt>
    <dgm:pt modelId="{0A9BEC59-1641-483C-A7D8-7EED92F51DFB}" type="sibTrans" cxnId="{35C40CDE-5412-4D37-ACE6-01954BF58CF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400"/>
        </a:p>
      </dgm:t>
    </dgm:pt>
    <dgm:pt modelId="{EFAE2038-DF94-40E2-AF18-88EF93095494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b="0" i="0"/>
            <a:t>The road intersects with various SDGs, including Goal 9 (Infrastructure), Goal 11 (Sustainable Cities), and Goal 13 (Climate Action).</a:t>
          </a:r>
          <a:endParaRPr lang="en-US" sz="1400"/>
        </a:p>
      </dgm:t>
    </dgm:pt>
    <dgm:pt modelId="{4ACA6ED6-77D1-440C-9B1D-35482E2895CF}" type="parTrans" cxnId="{D019F3AC-8C49-41BB-9908-81762EC25D25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400"/>
        </a:p>
      </dgm:t>
    </dgm:pt>
    <dgm:pt modelId="{98B55CA5-9FFA-42EC-A9C1-9C519511FC76}" type="sibTrans" cxnId="{D019F3AC-8C49-41BB-9908-81762EC25D25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400"/>
        </a:p>
      </dgm:t>
    </dgm:pt>
    <dgm:pt modelId="{8EE999D3-073E-46A6-BF54-809B1AE23F7F}" type="pres">
      <dgm:prSet presAssocID="{601621BF-C32B-46A6-999C-C97E7FBE3C0C}" presName="linear" presStyleCnt="0">
        <dgm:presLayoutVars>
          <dgm:animLvl val="lvl"/>
          <dgm:resizeHandles val="exact"/>
        </dgm:presLayoutVars>
      </dgm:prSet>
      <dgm:spPr/>
    </dgm:pt>
    <dgm:pt modelId="{8D9FA929-DEE3-49E2-BB6B-0816ACC59700}" type="pres">
      <dgm:prSet presAssocID="{FEAE5581-27D9-444D-88F1-A9E28D2CF553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BFCC4D44-55C4-46AC-8CC9-DE75C295D0C8}" type="pres">
      <dgm:prSet presAssocID="{FEAE5581-27D9-444D-88F1-A9E28D2CF553}" presName="childText" presStyleLbl="revTx" presStyleIdx="0" presStyleCnt="7">
        <dgm:presLayoutVars>
          <dgm:bulletEnabled val="1"/>
        </dgm:presLayoutVars>
      </dgm:prSet>
      <dgm:spPr/>
    </dgm:pt>
    <dgm:pt modelId="{4DAC9793-48EE-4B8A-9339-E9F490ABF42F}" type="pres">
      <dgm:prSet presAssocID="{C8570FED-395F-4C4C-AC6B-C673EE07E125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C90C3C92-D97A-4D65-ABBF-4528E4BAF926}" type="pres">
      <dgm:prSet presAssocID="{C8570FED-395F-4C4C-AC6B-C673EE07E125}" presName="childText" presStyleLbl="revTx" presStyleIdx="1" presStyleCnt="7">
        <dgm:presLayoutVars>
          <dgm:bulletEnabled val="1"/>
        </dgm:presLayoutVars>
      </dgm:prSet>
      <dgm:spPr/>
    </dgm:pt>
    <dgm:pt modelId="{47D48752-3A88-458F-AC47-F5E5CBAA61AE}" type="pres">
      <dgm:prSet presAssocID="{2DFFF6DD-793C-42A7-BCEF-F2A13C9177D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7040652B-8ED0-4855-8BF9-A3E75653C603}" type="pres">
      <dgm:prSet presAssocID="{2DFFF6DD-793C-42A7-BCEF-F2A13C9177D9}" presName="childText" presStyleLbl="revTx" presStyleIdx="2" presStyleCnt="7">
        <dgm:presLayoutVars>
          <dgm:bulletEnabled val="1"/>
        </dgm:presLayoutVars>
      </dgm:prSet>
      <dgm:spPr/>
    </dgm:pt>
    <dgm:pt modelId="{243AB7D7-063A-4CD7-88AF-0B8EE529071F}" type="pres">
      <dgm:prSet presAssocID="{DC48A187-08B2-4774-8593-5E154F63E25A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B5BA9BD9-3F3D-474A-863B-CEEECA3A571E}" type="pres">
      <dgm:prSet presAssocID="{DC48A187-08B2-4774-8593-5E154F63E25A}" presName="childText" presStyleLbl="revTx" presStyleIdx="3" presStyleCnt="7">
        <dgm:presLayoutVars>
          <dgm:bulletEnabled val="1"/>
        </dgm:presLayoutVars>
      </dgm:prSet>
      <dgm:spPr/>
    </dgm:pt>
    <dgm:pt modelId="{14D5F529-5CF4-49D0-8052-B3DF8DC2CC48}" type="pres">
      <dgm:prSet presAssocID="{8B8BDB1C-1ED7-4B60-B8E7-44B697F4004F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F734DB49-422F-4EBA-969B-16DFD019237D}" type="pres">
      <dgm:prSet presAssocID="{8B8BDB1C-1ED7-4B60-B8E7-44B697F4004F}" presName="childText" presStyleLbl="revTx" presStyleIdx="4" presStyleCnt="7">
        <dgm:presLayoutVars>
          <dgm:bulletEnabled val="1"/>
        </dgm:presLayoutVars>
      </dgm:prSet>
      <dgm:spPr/>
    </dgm:pt>
    <dgm:pt modelId="{0014D82C-3A03-40E9-AC37-578A2347E8C1}" type="pres">
      <dgm:prSet presAssocID="{8C332A6C-FBA1-4324-BFE1-2327728D194E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3546449D-1FB2-4D30-9553-8396CC954F33}" type="pres">
      <dgm:prSet presAssocID="{8C332A6C-FBA1-4324-BFE1-2327728D194E}" presName="childText" presStyleLbl="revTx" presStyleIdx="5" presStyleCnt="7">
        <dgm:presLayoutVars>
          <dgm:bulletEnabled val="1"/>
        </dgm:presLayoutVars>
      </dgm:prSet>
      <dgm:spPr/>
    </dgm:pt>
    <dgm:pt modelId="{350F07EF-4C89-4C55-AA21-37ACDB3BD8B4}" type="pres">
      <dgm:prSet presAssocID="{FAC19E5C-2313-4D2A-B97E-2EE94D96204F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1DD09037-5965-4953-BEB2-1100AF97AC3B}" type="pres">
      <dgm:prSet presAssocID="{FAC19E5C-2313-4D2A-B97E-2EE94D96204F}" presName="childText" presStyleLbl="revTx" presStyleIdx="6" presStyleCnt="7">
        <dgm:presLayoutVars>
          <dgm:bulletEnabled val="1"/>
        </dgm:presLayoutVars>
      </dgm:prSet>
      <dgm:spPr/>
    </dgm:pt>
  </dgm:ptLst>
  <dgm:cxnLst>
    <dgm:cxn modelId="{E0311608-86F0-47AB-BB78-774CAFE13A0A}" type="presOf" srcId="{999750FB-CAE6-410C-9546-4D91C2988B59}" destId="{B5BA9BD9-3F3D-474A-863B-CEEECA3A571E}" srcOrd="0" destOrd="0" presId="urn:microsoft.com/office/officeart/2005/8/layout/vList2"/>
    <dgm:cxn modelId="{3ECDDD08-8949-46FF-B902-F3B0F22CF32D}" type="presOf" srcId="{601621BF-C32B-46A6-999C-C97E7FBE3C0C}" destId="{8EE999D3-073E-46A6-BF54-809B1AE23F7F}" srcOrd="0" destOrd="0" presId="urn:microsoft.com/office/officeart/2005/8/layout/vList2"/>
    <dgm:cxn modelId="{C6327D14-14FD-4CEE-B18D-956266F9D508}" type="presOf" srcId="{DC48A187-08B2-4774-8593-5E154F63E25A}" destId="{243AB7D7-063A-4CD7-88AF-0B8EE529071F}" srcOrd="0" destOrd="0" presId="urn:microsoft.com/office/officeart/2005/8/layout/vList2"/>
    <dgm:cxn modelId="{3A377415-C974-47E1-A30F-807BA6B7E975}" type="presOf" srcId="{1E0DE452-BE75-4634-8253-AF50A0D49155}" destId="{3546449D-1FB2-4D30-9553-8396CC954F33}" srcOrd="0" destOrd="0" presId="urn:microsoft.com/office/officeart/2005/8/layout/vList2"/>
    <dgm:cxn modelId="{896F583B-B022-484C-9575-C822FD6A8D54}" type="presOf" srcId="{8C332A6C-FBA1-4324-BFE1-2327728D194E}" destId="{0014D82C-3A03-40E9-AC37-578A2347E8C1}" srcOrd="0" destOrd="0" presId="urn:microsoft.com/office/officeart/2005/8/layout/vList2"/>
    <dgm:cxn modelId="{19A46340-5868-4A24-B5B5-64C4EF835038}" srcId="{DC48A187-08B2-4774-8593-5E154F63E25A}" destId="{999750FB-CAE6-410C-9546-4D91C2988B59}" srcOrd="0" destOrd="0" parTransId="{518AEED9-1D0A-4915-92B9-DD3AA41C320F}" sibTransId="{80AEE38F-1E36-4A3B-A0A5-921EAA463B4F}"/>
    <dgm:cxn modelId="{D6F09C64-45F5-4F39-9F2D-6869B1833B19}" srcId="{C8570FED-395F-4C4C-AC6B-C673EE07E125}" destId="{18F5779A-4BF7-4EC3-BA50-F6645F8AB622}" srcOrd="0" destOrd="0" parTransId="{135DA685-FC89-4C05-A065-F7D0F8D78A6B}" sibTransId="{00BD6A50-8C23-4581-BD5C-8346040B80AF}"/>
    <dgm:cxn modelId="{2F4EE645-B194-4FD3-BAF9-8D40883FFD55}" type="presOf" srcId="{FAC19E5C-2313-4D2A-B97E-2EE94D96204F}" destId="{350F07EF-4C89-4C55-AA21-37ACDB3BD8B4}" srcOrd="0" destOrd="0" presId="urn:microsoft.com/office/officeart/2005/8/layout/vList2"/>
    <dgm:cxn modelId="{7549C566-8D0E-4491-BC7D-1C4123D1F70F}" type="presOf" srcId="{A336DE4F-CE37-4036-BE23-4268894AE101}" destId="{BFCC4D44-55C4-46AC-8CC9-DE75C295D0C8}" srcOrd="0" destOrd="0" presId="urn:microsoft.com/office/officeart/2005/8/layout/vList2"/>
    <dgm:cxn modelId="{559BCB6F-5CFB-4D5B-9103-7B13B725FE48}" srcId="{8B8BDB1C-1ED7-4B60-B8E7-44B697F4004F}" destId="{A3F2E1B8-A25B-4C80-86E2-3D89B0436BB2}" srcOrd="0" destOrd="0" parTransId="{ABD39F98-9C4A-40DC-97D9-60E66EF898FF}" sibTransId="{B9D6EE07-F475-42CA-B47E-868488CDF1C9}"/>
    <dgm:cxn modelId="{0D123370-1D43-45A1-BF6A-30F39B47E291}" srcId="{601621BF-C32B-46A6-999C-C97E7FBE3C0C}" destId="{FEAE5581-27D9-444D-88F1-A9E28D2CF553}" srcOrd="0" destOrd="0" parTransId="{CAD21DE6-4674-43CD-81A0-5BA66BD5D82D}" sibTransId="{3649E42E-F3A4-44DD-B1E5-A7CA6A541F99}"/>
    <dgm:cxn modelId="{82DC3171-0BA4-42CB-80D4-359A839A9740}" srcId="{2DFFF6DD-793C-42A7-BCEF-F2A13C9177D9}" destId="{FB79A5E6-8256-418A-91FC-9049E63F55E9}" srcOrd="0" destOrd="0" parTransId="{4AF93D00-FEA4-481A-A4D9-F92509538AAF}" sibTransId="{4D427349-1E48-4B72-A52E-7E865F594F0E}"/>
    <dgm:cxn modelId="{F6FB0678-CBA5-4D9F-9FDB-9DD5A1A8EBFF}" type="presOf" srcId="{18F5779A-4BF7-4EC3-BA50-F6645F8AB622}" destId="{C90C3C92-D97A-4D65-ABBF-4528E4BAF926}" srcOrd="0" destOrd="0" presId="urn:microsoft.com/office/officeart/2005/8/layout/vList2"/>
    <dgm:cxn modelId="{AB2D5280-0CC6-4E55-8930-82F4CFE286F7}" srcId="{8C332A6C-FBA1-4324-BFE1-2327728D194E}" destId="{1E0DE452-BE75-4634-8253-AF50A0D49155}" srcOrd="0" destOrd="0" parTransId="{E127B20A-871B-456A-93CA-DC05D0AFA1F1}" sibTransId="{B4B1BAB4-34BC-4CDD-81C0-E338D1F9114B}"/>
    <dgm:cxn modelId="{0F15F083-73C0-46D2-B60D-5A01CA77870D}" srcId="{601621BF-C32B-46A6-999C-C97E7FBE3C0C}" destId="{DC48A187-08B2-4774-8593-5E154F63E25A}" srcOrd="3" destOrd="0" parTransId="{63CB38FA-6A45-466E-A4EA-9FB28109A3E3}" sibTransId="{FCB38552-5270-4D17-A316-3AB1CD972046}"/>
    <dgm:cxn modelId="{23875984-7877-47BA-A017-A4DF4C8E50E7}" srcId="{601621BF-C32B-46A6-999C-C97E7FBE3C0C}" destId="{2DFFF6DD-793C-42A7-BCEF-F2A13C9177D9}" srcOrd="2" destOrd="0" parTransId="{76E7D604-C88D-43E6-82CC-A056A6431B50}" sibTransId="{EACEC171-7F94-4CE8-9103-51A947E7765D}"/>
    <dgm:cxn modelId="{D782FA8A-5BA0-491C-867A-E58D781EBB6D}" type="presOf" srcId="{FEAE5581-27D9-444D-88F1-A9E28D2CF553}" destId="{8D9FA929-DEE3-49E2-BB6B-0816ACC59700}" srcOrd="0" destOrd="0" presId="urn:microsoft.com/office/officeart/2005/8/layout/vList2"/>
    <dgm:cxn modelId="{845B538B-5887-43E8-BC4A-ABD8DF2D7E05}" type="presOf" srcId="{C8570FED-395F-4C4C-AC6B-C673EE07E125}" destId="{4DAC9793-48EE-4B8A-9339-E9F490ABF42F}" srcOrd="0" destOrd="0" presId="urn:microsoft.com/office/officeart/2005/8/layout/vList2"/>
    <dgm:cxn modelId="{EACAAF96-C2C0-4726-9684-F4E067339B6D}" type="presOf" srcId="{EFAE2038-DF94-40E2-AF18-88EF93095494}" destId="{1DD09037-5965-4953-BEB2-1100AF97AC3B}" srcOrd="0" destOrd="0" presId="urn:microsoft.com/office/officeart/2005/8/layout/vList2"/>
    <dgm:cxn modelId="{07D62698-ECE8-4B85-A6F3-507166896CF5}" type="presOf" srcId="{FB79A5E6-8256-418A-91FC-9049E63F55E9}" destId="{7040652B-8ED0-4855-8BF9-A3E75653C603}" srcOrd="0" destOrd="0" presId="urn:microsoft.com/office/officeart/2005/8/layout/vList2"/>
    <dgm:cxn modelId="{964B1EA3-3DBD-4EC7-AE26-C57D976C3461}" srcId="{601621BF-C32B-46A6-999C-C97E7FBE3C0C}" destId="{8B8BDB1C-1ED7-4B60-B8E7-44B697F4004F}" srcOrd="4" destOrd="0" parTransId="{FBEE6651-62EB-43C9-9420-1EADBDA20FFC}" sibTransId="{F4BF8749-61B0-4A0C-945D-E6414849F056}"/>
    <dgm:cxn modelId="{97DA91A4-2EC2-4D1E-98CC-01A147156185}" srcId="{601621BF-C32B-46A6-999C-C97E7FBE3C0C}" destId="{8C332A6C-FBA1-4324-BFE1-2327728D194E}" srcOrd="5" destOrd="0" parTransId="{A951A529-006D-45C0-A29E-F5A7B8839EF8}" sibTransId="{C2FFF9EB-6D63-492D-9053-1AED843CF6FF}"/>
    <dgm:cxn modelId="{D019F3AC-8C49-41BB-9908-81762EC25D25}" srcId="{FAC19E5C-2313-4D2A-B97E-2EE94D96204F}" destId="{EFAE2038-DF94-40E2-AF18-88EF93095494}" srcOrd="0" destOrd="0" parTransId="{4ACA6ED6-77D1-440C-9B1D-35482E2895CF}" sibTransId="{98B55CA5-9FFA-42EC-A9C1-9C519511FC76}"/>
    <dgm:cxn modelId="{8EA0C2C5-C769-4FE6-A37E-E2F48F6B21B5}" type="presOf" srcId="{A3F2E1B8-A25B-4C80-86E2-3D89B0436BB2}" destId="{F734DB49-422F-4EBA-969B-16DFD019237D}" srcOrd="0" destOrd="0" presId="urn:microsoft.com/office/officeart/2005/8/layout/vList2"/>
    <dgm:cxn modelId="{8CF066CE-4734-4BEF-BEB6-A77BC80181D5}" type="presOf" srcId="{2DFFF6DD-793C-42A7-BCEF-F2A13C9177D9}" destId="{47D48752-3A88-458F-AC47-F5E5CBAA61AE}" srcOrd="0" destOrd="0" presId="urn:microsoft.com/office/officeart/2005/8/layout/vList2"/>
    <dgm:cxn modelId="{35C40CDE-5412-4D37-ACE6-01954BF58CFE}" srcId="{601621BF-C32B-46A6-999C-C97E7FBE3C0C}" destId="{FAC19E5C-2313-4D2A-B97E-2EE94D96204F}" srcOrd="6" destOrd="0" parTransId="{A7D97FF3-3F1D-4014-9036-FAAF0F96A76D}" sibTransId="{0A9BEC59-1641-483C-A7D8-7EED92F51DFB}"/>
    <dgm:cxn modelId="{B117BEF2-4453-4BDD-A31C-C000AADDE6FF}" srcId="{601621BF-C32B-46A6-999C-C97E7FBE3C0C}" destId="{C8570FED-395F-4C4C-AC6B-C673EE07E125}" srcOrd="1" destOrd="0" parTransId="{42190D5B-3707-47A8-A918-2A4865A96E89}" sibTransId="{5FDB4A7F-4706-4C90-9DE9-494DB3D52B73}"/>
    <dgm:cxn modelId="{343285F4-0E8E-4DCB-87BD-C13F6B111311}" type="presOf" srcId="{8B8BDB1C-1ED7-4B60-B8E7-44B697F4004F}" destId="{14D5F529-5CF4-49D0-8052-B3DF8DC2CC48}" srcOrd="0" destOrd="0" presId="urn:microsoft.com/office/officeart/2005/8/layout/vList2"/>
    <dgm:cxn modelId="{22FD87FD-2E84-43CA-856C-245B660B8A93}" srcId="{FEAE5581-27D9-444D-88F1-A9E28D2CF553}" destId="{A336DE4F-CE37-4036-BE23-4268894AE101}" srcOrd="0" destOrd="0" parTransId="{5F1C6DCC-7ACA-4A03-A065-35ADBBA263EB}" sibTransId="{215B6A0F-0EA1-4FAA-90DD-0F1FB09E17EC}"/>
    <dgm:cxn modelId="{ACBD0389-DD03-435E-A325-3D0A76488D8A}" type="presParOf" srcId="{8EE999D3-073E-46A6-BF54-809B1AE23F7F}" destId="{8D9FA929-DEE3-49E2-BB6B-0816ACC59700}" srcOrd="0" destOrd="0" presId="urn:microsoft.com/office/officeart/2005/8/layout/vList2"/>
    <dgm:cxn modelId="{ABC7BC3B-0E2F-42F8-87C9-4460DB9AAB41}" type="presParOf" srcId="{8EE999D3-073E-46A6-BF54-809B1AE23F7F}" destId="{BFCC4D44-55C4-46AC-8CC9-DE75C295D0C8}" srcOrd="1" destOrd="0" presId="urn:microsoft.com/office/officeart/2005/8/layout/vList2"/>
    <dgm:cxn modelId="{2213D735-5C59-43C2-A5B0-1834AA946358}" type="presParOf" srcId="{8EE999D3-073E-46A6-BF54-809B1AE23F7F}" destId="{4DAC9793-48EE-4B8A-9339-E9F490ABF42F}" srcOrd="2" destOrd="0" presId="urn:microsoft.com/office/officeart/2005/8/layout/vList2"/>
    <dgm:cxn modelId="{96539F92-123A-4709-9350-43BE25ED5D51}" type="presParOf" srcId="{8EE999D3-073E-46A6-BF54-809B1AE23F7F}" destId="{C90C3C92-D97A-4D65-ABBF-4528E4BAF926}" srcOrd="3" destOrd="0" presId="urn:microsoft.com/office/officeart/2005/8/layout/vList2"/>
    <dgm:cxn modelId="{5EEA1C49-6908-4795-9786-3C6162B9099F}" type="presParOf" srcId="{8EE999D3-073E-46A6-BF54-809B1AE23F7F}" destId="{47D48752-3A88-458F-AC47-F5E5CBAA61AE}" srcOrd="4" destOrd="0" presId="urn:microsoft.com/office/officeart/2005/8/layout/vList2"/>
    <dgm:cxn modelId="{D0C73F0A-23D4-44C4-82C2-FFDC810EDBF8}" type="presParOf" srcId="{8EE999D3-073E-46A6-BF54-809B1AE23F7F}" destId="{7040652B-8ED0-4855-8BF9-A3E75653C603}" srcOrd="5" destOrd="0" presId="urn:microsoft.com/office/officeart/2005/8/layout/vList2"/>
    <dgm:cxn modelId="{CA6E91F8-B6E4-4F62-96AE-60E0AAD56F9D}" type="presParOf" srcId="{8EE999D3-073E-46A6-BF54-809B1AE23F7F}" destId="{243AB7D7-063A-4CD7-88AF-0B8EE529071F}" srcOrd="6" destOrd="0" presId="urn:microsoft.com/office/officeart/2005/8/layout/vList2"/>
    <dgm:cxn modelId="{D13987AD-1106-4172-9998-857F12E37D8D}" type="presParOf" srcId="{8EE999D3-073E-46A6-BF54-809B1AE23F7F}" destId="{B5BA9BD9-3F3D-474A-863B-CEEECA3A571E}" srcOrd="7" destOrd="0" presId="urn:microsoft.com/office/officeart/2005/8/layout/vList2"/>
    <dgm:cxn modelId="{7F3E1A81-5006-4FDA-84C2-E697C665A67F}" type="presParOf" srcId="{8EE999D3-073E-46A6-BF54-809B1AE23F7F}" destId="{14D5F529-5CF4-49D0-8052-B3DF8DC2CC48}" srcOrd="8" destOrd="0" presId="urn:microsoft.com/office/officeart/2005/8/layout/vList2"/>
    <dgm:cxn modelId="{EE0F6F4D-8FFD-4265-A330-13470775389F}" type="presParOf" srcId="{8EE999D3-073E-46A6-BF54-809B1AE23F7F}" destId="{F734DB49-422F-4EBA-969B-16DFD019237D}" srcOrd="9" destOrd="0" presId="urn:microsoft.com/office/officeart/2005/8/layout/vList2"/>
    <dgm:cxn modelId="{BFD68BFE-790B-4B02-ADFC-6110045EF866}" type="presParOf" srcId="{8EE999D3-073E-46A6-BF54-809B1AE23F7F}" destId="{0014D82C-3A03-40E9-AC37-578A2347E8C1}" srcOrd="10" destOrd="0" presId="urn:microsoft.com/office/officeart/2005/8/layout/vList2"/>
    <dgm:cxn modelId="{61058DEE-3BA3-4BA7-8FBE-04730E1D249C}" type="presParOf" srcId="{8EE999D3-073E-46A6-BF54-809B1AE23F7F}" destId="{3546449D-1FB2-4D30-9553-8396CC954F33}" srcOrd="11" destOrd="0" presId="urn:microsoft.com/office/officeart/2005/8/layout/vList2"/>
    <dgm:cxn modelId="{586FAC25-2C56-44D0-9A9F-D72648548AF4}" type="presParOf" srcId="{8EE999D3-073E-46A6-BF54-809B1AE23F7F}" destId="{350F07EF-4C89-4C55-AA21-37ACDB3BD8B4}" srcOrd="12" destOrd="0" presId="urn:microsoft.com/office/officeart/2005/8/layout/vList2"/>
    <dgm:cxn modelId="{FDAD1026-CC57-48CA-AC6C-F0008CDFE727}" type="presParOf" srcId="{8EE999D3-073E-46A6-BF54-809B1AE23F7F}" destId="{1DD09037-5965-4953-BEB2-1100AF97AC3B}" srcOrd="1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0101830-10EC-41AB-844B-1A0DCE0312A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1A9BBE2-1278-47EC-B2B8-9146D5D340D5}">
      <dgm:prSet/>
      <dgm:spPr/>
      <dgm:t>
        <a:bodyPr/>
        <a:lstStyle/>
        <a:p>
          <a:r>
            <a:rPr lang="en-US" b="1"/>
            <a:t>Enhanced Connectivity</a:t>
          </a:r>
          <a:r>
            <a:rPr lang="en-US"/>
            <a:t>:</a:t>
          </a:r>
        </a:p>
      </dgm:t>
    </dgm:pt>
    <dgm:pt modelId="{18CD46EB-D4DA-406F-B8E6-DF6E0D750E66}" type="parTrans" cxnId="{36FB77A5-D028-4281-8732-BDE66EDD10B5}">
      <dgm:prSet/>
      <dgm:spPr/>
      <dgm:t>
        <a:bodyPr/>
        <a:lstStyle/>
        <a:p>
          <a:endParaRPr lang="en-US"/>
        </a:p>
      </dgm:t>
    </dgm:pt>
    <dgm:pt modelId="{C5CCA2A4-FD48-4494-872B-0ABA32195249}" type="sibTrans" cxnId="{36FB77A5-D028-4281-8732-BDE66EDD10B5}">
      <dgm:prSet/>
      <dgm:spPr/>
      <dgm:t>
        <a:bodyPr/>
        <a:lstStyle/>
        <a:p>
          <a:endParaRPr lang="en-US"/>
        </a:p>
      </dgm:t>
    </dgm:pt>
    <dgm:pt modelId="{3B38A276-00E7-4BC4-8847-4CE0850F8BD1}">
      <dgm:prSet/>
      <dgm:spPr/>
      <dgm:t>
        <a:bodyPr/>
        <a:lstStyle/>
        <a:p>
          <a:r>
            <a:rPr lang="en-US"/>
            <a:t>Improved access to ports and markets facilitates sustainable trade in marine resources.</a:t>
          </a:r>
        </a:p>
      </dgm:t>
    </dgm:pt>
    <dgm:pt modelId="{90A061AB-4522-49D4-BDBA-4DCD6820207D}" type="parTrans" cxnId="{D6BBB19F-72C6-484A-955D-6826F1EA76FF}">
      <dgm:prSet/>
      <dgm:spPr/>
      <dgm:t>
        <a:bodyPr/>
        <a:lstStyle/>
        <a:p>
          <a:endParaRPr lang="en-US"/>
        </a:p>
      </dgm:t>
    </dgm:pt>
    <dgm:pt modelId="{99F5BD3B-9EFD-4F88-B3E2-C3121913B7E8}" type="sibTrans" cxnId="{D6BBB19F-72C6-484A-955D-6826F1EA76FF}">
      <dgm:prSet/>
      <dgm:spPr/>
      <dgm:t>
        <a:bodyPr/>
        <a:lstStyle/>
        <a:p>
          <a:endParaRPr lang="en-US"/>
        </a:p>
      </dgm:t>
    </dgm:pt>
    <dgm:pt modelId="{8805E77C-E229-4ADA-BCE0-0D954E2E8611}">
      <dgm:prSet/>
      <dgm:spPr/>
      <dgm:t>
        <a:bodyPr/>
        <a:lstStyle/>
        <a:p>
          <a:r>
            <a:rPr lang="en-US"/>
            <a:t>Supports local fisheries and aquaculture, contributing to food security.</a:t>
          </a:r>
        </a:p>
      </dgm:t>
    </dgm:pt>
    <dgm:pt modelId="{9724C070-8102-40F7-9BA6-3A2E16CBF8BB}" type="parTrans" cxnId="{E9EDD7DD-9035-4378-8139-AD335F443E65}">
      <dgm:prSet/>
      <dgm:spPr/>
      <dgm:t>
        <a:bodyPr/>
        <a:lstStyle/>
        <a:p>
          <a:endParaRPr lang="en-US"/>
        </a:p>
      </dgm:t>
    </dgm:pt>
    <dgm:pt modelId="{82364DAC-80FF-4656-9CF2-BF78F8459785}" type="sibTrans" cxnId="{E9EDD7DD-9035-4378-8139-AD335F443E65}">
      <dgm:prSet/>
      <dgm:spPr/>
      <dgm:t>
        <a:bodyPr/>
        <a:lstStyle/>
        <a:p>
          <a:endParaRPr lang="en-US"/>
        </a:p>
      </dgm:t>
    </dgm:pt>
    <dgm:pt modelId="{5F5CF76F-0AEA-4E9D-A2FE-8BFCBBD32D03}">
      <dgm:prSet/>
      <dgm:spPr/>
      <dgm:t>
        <a:bodyPr/>
        <a:lstStyle/>
        <a:p>
          <a:r>
            <a:rPr lang="en-US" b="1"/>
            <a:t>Promotion of Tourism</a:t>
          </a:r>
          <a:r>
            <a:rPr lang="en-US"/>
            <a:t>:</a:t>
          </a:r>
        </a:p>
      </dgm:t>
    </dgm:pt>
    <dgm:pt modelId="{EB8BD5C7-27DF-4CA7-BAAD-D486DDD74501}" type="parTrans" cxnId="{34D1969E-A802-438E-842E-AFB010A017B0}">
      <dgm:prSet/>
      <dgm:spPr/>
      <dgm:t>
        <a:bodyPr/>
        <a:lstStyle/>
        <a:p>
          <a:endParaRPr lang="en-US"/>
        </a:p>
      </dgm:t>
    </dgm:pt>
    <dgm:pt modelId="{57DF93E0-B887-49D6-81A0-EFC6223DF715}" type="sibTrans" cxnId="{34D1969E-A802-438E-842E-AFB010A017B0}">
      <dgm:prSet/>
      <dgm:spPr/>
      <dgm:t>
        <a:bodyPr/>
        <a:lstStyle/>
        <a:p>
          <a:endParaRPr lang="en-US"/>
        </a:p>
      </dgm:t>
    </dgm:pt>
    <dgm:pt modelId="{D8BD6459-68CA-4FD1-B9F2-A27EDBD73DB1}">
      <dgm:prSet/>
      <dgm:spPr/>
      <dgm:t>
        <a:bodyPr/>
        <a:lstStyle/>
        <a:p>
          <a:r>
            <a:rPr lang="en-US"/>
            <a:t>The highway will enhance eco-tourism and marine tourism opportunities along the coast.</a:t>
          </a:r>
        </a:p>
      </dgm:t>
    </dgm:pt>
    <dgm:pt modelId="{4D60F965-64A1-4C42-9B4B-A0BD1B52AFAC}" type="parTrans" cxnId="{864E2A08-E206-46D1-B9F3-58B5A1D47BF3}">
      <dgm:prSet/>
      <dgm:spPr/>
      <dgm:t>
        <a:bodyPr/>
        <a:lstStyle/>
        <a:p>
          <a:endParaRPr lang="en-US"/>
        </a:p>
      </dgm:t>
    </dgm:pt>
    <dgm:pt modelId="{F74DDD2C-1B37-479C-B517-D3D66CBBCC40}" type="sibTrans" cxnId="{864E2A08-E206-46D1-B9F3-58B5A1D47BF3}">
      <dgm:prSet/>
      <dgm:spPr/>
      <dgm:t>
        <a:bodyPr/>
        <a:lstStyle/>
        <a:p>
          <a:endParaRPr lang="en-US"/>
        </a:p>
      </dgm:t>
    </dgm:pt>
    <dgm:pt modelId="{BAA5D442-AF1F-4E9E-82DD-479900C2B786}">
      <dgm:prSet/>
      <dgm:spPr/>
      <dgm:t>
        <a:bodyPr/>
        <a:lstStyle/>
        <a:p>
          <a:r>
            <a:rPr lang="en-US"/>
            <a:t>Increases awareness and appreciation for coastal ecosystems, promoting conservation efforts.</a:t>
          </a:r>
        </a:p>
      </dgm:t>
    </dgm:pt>
    <dgm:pt modelId="{6C307586-BCD0-41DF-AC0E-EBC562C69302}" type="parTrans" cxnId="{469BC965-E20F-4191-82B4-AB81F117C982}">
      <dgm:prSet/>
      <dgm:spPr/>
      <dgm:t>
        <a:bodyPr/>
        <a:lstStyle/>
        <a:p>
          <a:endParaRPr lang="en-US"/>
        </a:p>
      </dgm:t>
    </dgm:pt>
    <dgm:pt modelId="{EFE7A483-1A90-4FCA-81AD-01615C53C2D8}" type="sibTrans" cxnId="{469BC965-E20F-4191-82B4-AB81F117C982}">
      <dgm:prSet/>
      <dgm:spPr/>
      <dgm:t>
        <a:bodyPr/>
        <a:lstStyle/>
        <a:p>
          <a:endParaRPr lang="en-US"/>
        </a:p>
      </dgm:t>
    </dgm:pt>
    <dgm:pt modelId="{CA1F398B-3D74-4394-926E-7C4708572E8F}">
      <dgm:prSet/>
      <dgm:spPr/>
      <dgm:t>
        <a:bodyPr/>
        <a:lstStyle/>
        <a:p>
          <a:r>
            <a:rPr lang="en-US" b="1"/>
            <a:t>Support for Marine Conservation</a:t>
          </a:r>
          <a:r>
            <a:rPr lang="en-US"/>
            <a:t>:</a:t>
          </a:r>
        </a:p>
      </dgm:t>
    </dgm:pt>
    <dgm:pt modelId="{C34FB856-E54D-4C80-A1F0-0F443C843923}" type="parTrans" cxnId="{AF06B431-1AD5-408F-BF92-90569D90B784}">
      <dgm:prSet/>
      <dgm:spPr/>
      <dgm:t>
        <a:bodyPr/>
        <a:lstStyle/>
        <a:p>
          <a:endParaRPr lang="en-US"/>
        </a:p>
      </dgm:t>
    </dgm:pt>
    <dgm:pt modelId="{D5CFAE40-9239-4D43-A575-C3E6CE4F84D1}" type="sibTrans" cxnId="{AF06B431-1AD5-408F-BF92-90569D90B784}">
      <dgm:prSet/>
      <dgm:spPr/>
      <dgm:t>
        <a:bodyPr/>
        <a:lstStyle/>
        <a:p>
          <a:endParaRPr lang="en-US"/>
        </a:p>
      </dgm:t>
    </dgm:pt>
    <dgm:pt modelId="{C6579A55-309C-4CE6-B305-6C9EA5738ACA}">
      <dgm:prSet/>
      <dgm:spPr/>
      <dgm:t>
        <a:bodyPr/>
        <a:lstStyle/>
        <a:p>
          <a:r>
            <a:rPr lang="en-US"/>
            <a:t>Include funding for marine protected areas (MPAs) and habitat restoration in project planning.</a:t>
          </a:r>
        </a:p>
      </dgm:t>
    </dgm:pt>
    <dgm:pt modelId="{EABE0364-B305-4F88-8D3A-CF471BF22171}" type="parTrans" cxnId="{479439EF-E288-41F4-82F0-8084A7A5ECA7}">
      <dgm:prSet/>
      <dgm:spPr/>
      <dgm:t>
        <a:bodyPr/>
        <a:lstStyle/>
        <a:p>
          <a:endParaRPr lang="en-US"/>
        </a:p>
      </dgm:t>
    </dgm:pt>
    <dgm:pt modelId="{9A6BAACA-6B07-4126-B305-4327D0D058AE}" type="sibTrans" cxnId="{479439EF-E288-41F4-82F0-8084A7A5ECA7}">
      <dgm:prSet/>
      <dgm:spPr/>
      <dgm:t>
        <a:bodyPr/>
        <a:lstStyle/>
        <a:p>
          <a:endParaRPr lang="en-US"/>
        </a:p>
      </dgm:t>
    </dgm:pt>
    <dgm:pt modelId="{B1391F9E-17B5-4941-A06D-E175311F074C}">
      <dgm:prSet/>
      <dgm:spPr/>
      <dgm:t>
        <a:bodyPr/>
        <a:lstStyle/>
        <a:p>
          <a:r>
            <a:rPr lang="en-US"/>
            <a:t>Balance infrastructure development with the need to protect marine biodiversity.</a:t>
          </a:r>
        </a:p>
      </dgm:t>
    </dgm:pt>
    <dgm:pt modelId="{BA8EB4FC-AF37-42D8-A820-E632CFCFBC56}" type="parTrans" cxnId="{34F91F44-8F83-4710-A705-21753C13FDE7}">
      <dgm:prSet/>
      <dgm:spPr/>
      <dgm:t>
        <a:bodyPr/>
        <a:lstStyle/>
        <a:p>
          <a:endParaRPr lang="en-US"/>
        </a:p>
      </dgm:t>
    </dgm:pt>
    <dgm:pt modelId="{DDE9317A-8521-412C-B617-43E6060F5353}" type="sibTrans" cxnId="{34F91F44-8F83-4710-A705-21753C13FDE7}">
      <dgm:prSet/>
      <dgm:spPr/>
      <dgm:t>
        <a:bodyPr/>
        <a:lstStyle/>
        <a:p>
          <a:endParaRPr lang="en-US"/>
        </a:p>
      </dgm:t>
    </dgm:pt>
    <dgm:pt modelId="{99241047-5542-4453-AFE4-6E349951E09C}">
      <dgm:prSet/>
      <dgm:spPr/>
      <dgm:t>
        <a:bodyPr/>
        <a:lstStyle/>
        <a:p>
          <a:r>
            <a:rPr lang="en-US" b="1"/>
            <a:t>Sustainable Resource Management</a:t>
          </a:r>
          <a:r>
            <a:rPr lang="en-US"/>
            <a:t>:</a:t>
          </a:r>
        </a:p>
      </dgm:t>
    </dgm:pt>
    <dgm:pt modelId="{555F74C5-7AB5-4CF9-B4D4-EFA8BB9D998C}" type="parTrans" cxnId="{89A9A2C5-2F5B-44C8-9A2B-92B6F3ED83CA}">
      <dgm:prSet/>
      <dgm:spPr/>
      <dgm:t>
        <a:bodyPr/>
        <a:lstStyle/>
        <a:p>
          <a:endParaRPr lang="en-US"/>
        </a:p>
      </dgm:t>
    </dgm:pt>
    <dgm:pt modelId="{BC87C858-CF1E-473A-B867-E51AF5192804}" type="sibTrans" cxnId="{89A9A2C5-2F5B-44C8-9A2B-92B6F3ED83CA}">
      <dgm:prSet/>
      <dgm:spPr/>
      <dgm:t>
        <a:bodyPr/>
        <a:lstStyle/>
        <a:p>
          <a:endParaRPr lang="en-US"/>
        </a:p>
      </dgm:t>
    </dgm:pt>
    <dgm:pt modelId="{5138F021-D065-4E71-9FA8-33B188199733}">
      <dgm:prSet/>
      <dgm:spPr/>
      <dgm:t>
        <a:bodyPr/>
        <a:lstStyle/>
        <a:p>
          <a:r>
            <a:rPr lang="en-US"/>
            <a:t>Promote renewable energy and environmentally friendly technologies in construction.</a:t>
          </a:r>
        </a:p>
      </dgm:t>
    </dgm:pt>
    <dgm:pt modelId="{B3845EA2-8F2D-45FB-ACEF-9E3CB1F11EE7}" type="parTrans" cxnId="{4BE06EBC-245A-4D1F-A1A1-4C586B4A05E7}">
      <dgm:prSet/>
      <dgm:spPr/>
      <dgm:t>
        <a:bodyPr/>
        <a:lstStyle/>
        <a:p>
          <a:endParaRPr lang="en-US"/>
        </a:p>
      </dgm:t>
    </dgm:pt>
    <dgm:pt modelId="{A16AE45B-9744-434F-ADD4-9667E8A6A7A3}" type="sibTrans" cxnId="{4BE06EBC-245A-4D1F-A1A1-4C586B4A05E7}">
      <dgm:prSet/>
      <dgm:spPr/>
      <dgm:t>
        <a:bodyPr/>
        <a:lstStyle/>
        <a:p>
          <a:endParaRPr lang="en-US"/>
        </a:p>
      </dgm:t>
    </dgm:pt>
    <dgm:pt modelId="{D0EF6BE2-0AF7-4B83-9C4D-68802415067C}">
      <dgm:prSet/>
      <dgm:spPr/>
      <dgm:t>
        <a:bodyPr/>
        <a:lstStyle/>
        <a:p>
          <a:r>
            <a:rPr lang="en-US"/>
            <a:t>Encourage sustainable practices among local businesses and communities.</a:t>
          </a:r>
        </a:p>
      </dgm:t>
    </dgm:pt>
    <dgm:pt modelId="{E100B514-E271-4C67-A00B-7BC9E0D323FC}" type="parTrans" cxnId="{AD137542-9C75-4DD0-8B0D-62561088A6D2}">
      <dgm:prSet/>
      <dgm:spPr/>
      <dgm:t>
        <a:bodyPr/>
        <a:lstStyle/>
        <a:p>
          <a:endParaRPr lang="en-US"/>
        </a:p>
      </dgm:t>
    </dgm:pt>
    <dgm:pt modelId="{944E09F9-6C59-458F-BCE6-826F4BA066B0}" type="sibTrans" cxnId="{AD137542-9C75-4DD0-8B0D-62561088A6D2}">
      <dgm:prSet/>
      <dgm:spPr/>
      <dgm:t>
        <a:bodyPr/>
        <a:lstStyle/>
        <a:p>
          <a:endParaRPr lang="en-US"/>
        </a:p>
      </dgm:t>
    </dgm:pt>
    <dgm:pt modelId="{82D13950-0F9F-4F79-8723-3D731CF369FF}" type="pres">
      <dgm:prSet presAssocID="{B0101830-10EC-41AB-844B-1A0DCE0312A9}" presName="root" presStyleCnt="0">
        <dgm:presLayoutVars>
          <dgm:dir/>
          <dgm:resizeHandles val="exact"/>
        </dgm:presLayoutVars>
      </dgm:prSet>
      <dgm:spPr/>
    </dgm:pt>
    <dgm:pt modelId="{AD096108-C5AD-4582-92B1-9254A8617C2E}" type="pres">
      <dgm:prSet presAssocID="{31A9BBE2-1278-47EC-B2B8-9146D5D340D5}" presName="compNode" presStyleCnt="0"/>
      <dgm:spPr/>
    </dgm:pt>
    <dgm:pt modelId="{DBC03446-78A8-4AD9-98DE-8D5AF1A99654}" type="pres">
      <dgm:prSet presAssocID="{31A9BBE2-1278-47EC-B2B8-9146D5D340D5}" presName="bgRect" presStyleLbl="bgShp" presStyleIdx="0" presStyleCnt="4"/>
      <dgm:spPr/>
    </dgm:pt>
    <dgm:pt modelId="{F9E404FD-B4C4-4C9F-89B6-C4E883EF9224}" type="pres">
      <dgm:prSet presAssocID="{31A9BBE2-1278-47EC-B2B8-9146D5D340D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sh"/>
        </a:ext>
      </dgm:extLst>
    </dgm:pt>
    <dgm:pt modelId="{C5B82500-A079-41AB-8756-4A739CA7B754}" type="pres">
      <dgm:prSet presAssocID="{31A9BBE2-1278-47EC-B2B8-9146D5D340D5}" presName="spaceRect" presStyleCnt="0"/>
      <dgm:spPr/>
    </dgm:pt>
    <dgm:pt modelId="{BEDC781D-6306-418D-A4CD-D8D9A0E97B6D}" type="pres">
      <dgm:prSet presAssocID="{31A9BBE2-1278-47EC-B2B8-9146D5D340D5}" presName="parTx" presStyleLbl="revTx" presStyleIdx="0" presStyleCnt="8">
        <dgm:presLayoutVars>
          <dgm:chMax val="0"/>
          <dgm:chPref val="0"/>
        </dgm:presLayoutVars>
      </dgm:prSet>
      <dgm:spPr/>
    </dgm:pt>
    <dgm:pt modelId="{71A949D2-1781-4D94-ACC9-0A8D8DE2A378}" type="pres">
      <dgm:prSet presAssocID="{31A9BBE2-1278-47EC-B2B8-9146D5D340D5}" presName="desTx" presStyleLbl="revTx" presStyleIdx="1" presStyleCnt="8">
        <dgm:presLayoutVars/>
      </dgm:prSet>
      <dgm:spPr/>
    </dgm:pt>
    <dgm:pt modelId="{AE657221-F1AD-46B8-9E7C-C1F1C177967B}" type="pres">
      <dgm:prSet presAssocID="{C5CCA2A4-FD48-4494-872B-0ABA32195249}" presName="sibTrans" presStyleCnt="0"/>
      <dgm:spPr/>
    </dgm:pt>
    <dgm:pt modelId="{ECB92BA2-1820-4BDE-B47D-B09C5DDA846F}" type="pres">
      <dgm:prSet presAssocID="{5F5CF76F-0AEA-4E9D-A2FE-8BFCBBD32D03}" presName="compNode" presStyleCnt="0"/>
      <dgm:spPr/>
    </dgm:pt>
    <dgm:pt modelId="{E137A32F-76B7-41F1-B0BE-D0F27B0E8265}" type="pres">
      <dgm:prSet presAssocID="{5F5CF76F-0AEA-4E9D-A2FE-8BFCBBD32D03}" presName="bgRect" presStyleLbl="bgShp" presStyleIdx="1" presStyleCnt="4"/>
      <dgm:spPr/>
    </dgm:pt>
    <dgm:pt modelId="{4E3E4AEF-056D-4B75-8A4C-9021358D66DA}" type="pres">
      <dgm:prSet presAssocID="{5F5CF76F-0AEA-4E9D-A2FE-8BFCBBD32D0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house scene"/>
        </a:ext>
      </dgm:extLst>
    </dgm:pt>
    <dgm:pt modelId="{69539AF2-4DD1-4CC6-B1C6-9CAE9BAC968B}" type="pres">
      <dgm:prSet presAssocID="{5F5CF76F-0AEA-4E9D-A2FE-8BFCBBD32D03}" presName="spaceRect" presStyleCnt="0"/>
      <dgm:spPr/>
    </dgm:pt>
    <dgm:pt modelId="{E83BAE52-B941-4A17-943E-6CA81B9532DE}" type="pres">
      <dgm:prSet presAssocID="{5F5CF76F-0AEA-4E9D-A2FE-8BFCBBD32D03}" presName="parTx" presStyleLbl="revTx" presStyleIdx="2" presStyleCnt="8">
        <dgm:presLayoutVars>
          <dgm:chMax val="0"/>
          <dgm:chPref val="0"/>
        </dgm:presLayoutVars>
      </dgm:prSet>
      <dgm:spPr/>
    </dgm:pt>
    <dgm:pt modelId="{DD010B11-B233-49CE-8AE0-C3981B0BD324}" type="pres">
      <dgm:prSet presAssocID="{5F5CF76F-0AEA-4E9D-A2FE-8BFCBBD32D03}" presName="desTx" presStyleLbl="revTx" presStyleIdx="3" presStyleCnt="8">
        <dgm:presLayoutVars/>
      </dgm:prSet>
      <dgm:spPr/>
    </dgm:pt>
    <dgm:pt modelId="{7AB89BD3-85E4-4911-915A-9DF5CC6538D2}" type="pres">
      <dgm:prSet presAssocID="{57DF93E0-B887-49D6-81A0-EFC6223DF715}" presName="sibTrans" presStyleCnt="0"/>
      <dgm:spPr/>
    </dgm:pt>
    <dgm:pt modelId="{1A53C79B-31D9-48A5-9859-4D9D41C58518}" type="pres">
      <dgm:prSet presAssocID="{CA1F398B-3D74-4394-926E-7C4708572E8F}" presName="compNode" presStyleCnt="0"/>
      <dgm:spPr/>
    </dgm:pt>
    <dgm:pt modelId="{5E9CA850-E8DC-4780-ACC3-3C65E97FED05}" type="pres">
      <dgm:prSet presAssocID="{CA1F398B-3D74-4394-926E-7C4708572E8F}" presName="bgRect" presStyleLbl="bgShp" presStyleIdx="2" presStyleCnt="4"/>
      <dgm:spPr/>
    </dgm:pt>
    <dgm:pt modelId="{F924A6F9-C366-4DEB-8201-4BA125986BB2}" type="pres">
      <dgm:prSet presAssocID="{CA1F398B-3D74-4394-926E-7C4708572E8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al"/>
        </a:ext>
      </dgm:extLst>
    </dgm:pt>
    <dgm:pt modelId="{0FB911C8-CC96-47D1-9542-DD74BF57D00B}" type="pres">
      <dgm:prSet presAssocID="{CA1F398B-3D74-4394-926E-7C4708572E8F}" presName="spaceRect" presStyleCnt="0"/>
      <dgm:spPr/>
    </dgm:pt>
    <dgm:pt modelId="{23ED0658-B914-4470-A71C-7171BA7089F9}" type="pres">
      <dgm:prSet presAssocID="{CA1F398B-3D74-4394-926E-7C4708572E8F}" presName="parTx" presStyleLbl="revTx" presStyleIdx="4" presStyleCnt="8">
        <dgm:presLayoutVars>
          <dgm:chMax val="0"/>
          <dgm:chPref val="0"/>
        </dgm:presLayoutVars>
      </dgm:prSet>
      <dgm:spPr/>
    </dgm:pt>
    <dgm:pt modelId="{7221E130-AA2B-4ADA-8F73-2EBFF079882F}" type="pres">
      <dgm:prSet presAssocID="{CA1F398B-3D74-4394-926E-7C4708572E8F}" presName="desTx" presStyleLbl="revTx" presStyleIdx="5" presStyleCnt="8">
        <dgm:presLayoutVars/>
      </dgm:prSet>
      <dgm:spPr/>
    </dgm:pt>
    <dgm:pt modelId="{62CC7139-213D-47D6-BF41-15D15E8CCBFB}" type="pres">
      <dgm:prSet presAssocID="{D5CFAE40-9239-4D43-A575-C3E6CE4F84D1}" presName="sibTrans" presStyleCnt="0"/>
      <dgm:spPr/>
    </dgm:pt>
    <dgm:pt modelId="{B138E4C8-7CCC-4707-A516-81742FD591FC}" type="pres">
      <dgm:prSet presAssocID="{99241047-5542-4453-AFE4-6E349951E09C}" presName="compNode" presStyleCnt="0"/>
      <dgm:spPr/>
    </dgm:pt>
    <dgm:pt modelId="{8C1B952E-CBBC-4491-80FC-9B52696DDCBB}" type="pres">
      <dgm:prSet presAssocID="{99241047-5542-4453-AFE4-6E349951E09C}" presName="bgRect" presStyleLbl="bgShp" presStyleIdx="3" presStyleCnt="4"/>
      <dgm:spPr/>
    </dgm:pt>
    <dgm:pt modelId="{A686B1D0-8B0E-4BB6-BDDB-F1B3BA7F82DA}" type="pres">
      <dgm:prSet presAssocID="{99241047-5542-4453-AFE4-6E349951E09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stainability"/>
        </a:ext>
      </dgm:extLst>
    </dgm:pt>
    <dgm:pt modelId="{134628CC-0D94-42D3-9C66-C3B0C9DFF910}" type="pres">
      <dgm:prSet presAssocID="{99241047-5542-4453-AFE4-6E349951E09C}" presName="spaceRect" presStyleCnt="0"/>
      <dgm:spPr/>
    </dgm:pt>
    <dgm:pt modelId="{CC4EBEB6-EDAB-4AB2-BEBB-21EBA55B775F}" type="pres">
      <dgm:prSet presAssocID="{99241047-5542-4453-AFE4-6E349951E09C}" presName="parTx" presStyleLbl="revTx" presStyleIdx="6" presStyleCnt="8">
        <dgm:presLayoutVars>
          <dgm:chMax val="0"/>
          <dgm:chPref val="0"/>
        </dgm:presLayoutVars>
      </dgm:prSet>
      <dgm:spPr/>
    </dgm:pt>
    <dgm:pt modelId="{778C0635-8E09-4F35-A2F8-8CF62D650E3B}" type="pres">
      <dgm:prSet presAssocID="{99241047-5542-4453-AFE4-6E349951E09C}" presName="desTx" presStyleLbl="revTx" presStyleIdx="7" presStyleCnt="8">
        <dgm:presLayoutVars/>
      </dgm:prSet>
      <dgm:spPr/>
    </dgm:pt>
  </dgm:ptLst>
  <dgm:cxnLst>
    <dgm:cxn modelId="{6D864806-267A-47B0-B071-C0D7EF3E66E4}" type="presOf" srcId="{5F5CF76F-0AEA-4E9D-A2FE-8BFCBBD32D03}" destId="{E83BAE52-B941-4A17-943E-6CA81B9532DE}" srcOrd="0" destOrd="0" presId="urn:microsoft.com/office/officeart/2018/2/layout/IconVerticalSolidList"/>
    <dgm:cxn modelId="{864E2A08-E206-46D1-B9F3-58B5A1D47BF3}" srcId="{5F5CF76F-0AEA-4E9D-A2FE-8BFCBBD32D03}" destId="{D8BD6459-68CA-4FD1-B9F2-A27EDBD73DB1}" srcOrd="0" destOrd="0" parTransId="{4D60F965-64A1-4C42-9B4B-A0BD1B52AFAC}" sibTransId="{F74DDD2C-1B37-479C-B517-D3D66CBBCC40}"/>
    <dgm:cxn modelId="{1EFAEA08-A0DF-4958-9172-6DC106197F28}" type="presOf" srcId="{B0101830-10EC-41AB-844B-1A0DCE0312A9}" destId="{82D13950-0F9F-4F79-8723-3D731CF369FF}" srcOrd="0" destOrd="0" presId="urn:microsoft.com/office/officeart/2018/2/layout/IconVerticalSolidList"/>
    <dgm:cxn modelId="{4981360E-CF03-43D7-8044-9D22E886D7E7}" type="presOf" srcId="{5138F021-D065-4E71-9FA8-33B188199733}" destId="{778C0635-8E09-4F35-A2F8-8CF62D650E3B}" srcOrd="0" destOrd="0" presId="urn:microsoft.com/office/officeart/2018/2/layout/IconVerticalSolidList"/>
    <dgm:cxn modelId="{8CAD3913-C441-4A16-84A3-DB66F29F9910}" type="presOf" srcId="{CA1F398B-3D74-4394-926E-7C4708572E8F}" destId="{23ED0658-B914-4470-A71C-7171BA7089F9}" srcOrd="0" destOrd="0" presId="urn:microsoft.com/office/officeart/2018/2/layout/IconVerticalSolidList"/>
    <dgm:cxn modelId="{BFB29C15-2B5C-474C-B531-D0C18F67D957}" type="presOf" srcId="{C6579A55-309C-4CE6-B305-6C9EA5738ACA}" destId="{7221E130-AA2B-4ADA-8F73-2EBFF079882F}" srcOrd="0" destOrd="0" presId="urn:microsoft.com/office/officeart/2018/2/layout/IconVerticalSolidList"/>
    <dgm:cxn modelId="{AF06B431-1AD5-408F-BF92-90569D90B784}" srcId="{B0101830-10EC-41AB-844B-1A0DCE0312A9}" destId="{CA1F398B-3D74-4394-926E-7C4708572E8F}" srcOrd="2" destOrd="0" parTransId="{C34FB856-E54D-4C80-A1F0-0F443C843923}" sibTransId="{D5CFAE40-9239-4D43-A575-C3E6CE4F84D1}"/>
    <dgm:cxn modelId="{6C610B3C-F77C-4711-B218-81D82271A176}" type="presOf" srcId="{3B38A276-00E7-4BC4-8847-4CE0850F8BD1}" destId="{71A949D2-1781-4D94-ACC9-0A8D8DE2A378}" srcOrd="0" destOrd="0" presId="urn:microsoft.com/office/officeart/2018/2/layout/IconVerticalSolidList"/>
    <dgm:cxn modelId="{D4AEC040-14A8-49FD-B914-7A8B6641467B}" type="presOf" srcId="{99241047-5542-4453-AFE4-6E349951E09C}" destId="{CC4EBEB6-EDAB-4AB2-BEBB-21EBA55B775F}" srcOrd="0" destOrd="0" presId="urn:microsoft.com/office/officeart/2018/2/layout/IconVerticalSolidList"/>
    <dgm:cxn modelId="{AD137542-9C75-4DD0-8B0D-62561088A6D2}" srcId="{99241047-5542-4453-AFE4-6E349951E09C}" destId="{D0EF6BE2-0AF7-4B83-9C4D-68802415067C}" srcOrd="1" destOrd="0" parTransId="{E100B514-E271-4C67-A00B-7BC9E0D323FC}" sibTransId="{944E09F9-6C59-458F-BCE6-826F4BA066B0}"/>
    <dgm:cxn modelId="{34F91F44-8F83-4710-A705-21753C13FDE7}" srcId="{CA1F398B-3D74-4394-926E-7C4708572E8F}" destId="{B1391F9E-17B5-4941-A06D-E175311F074C}" srcOrd="1" destOrd="0" parTransId="{BA8EB4FC-AF37-42D8-A820-E632CFCFBC56}" sibTransId="{DDE9317A-8521-412C-B617-43E6060F5353}"/>
    <dgm:cxn modelId="{469BC965-E20F-4191-82B4-AB81F117C982}" srcId="{5F5CF76F-0AEA-4E9D-A2FE-8BFCBBD32D03}" destId="{BAA5D442-AF1F-4E9E-82DD-479900C2B786}" srcOrd="1" destOrd="0" parTransId="{6C307586-BCD0-41DF-AC0E-EBC562C69302}" sibTransId="{EFE7A483-1A90-4FCA-81AD-01615C53C2D8}"/>
    <dgm:cxn modelId="{3512724E-1523-4805-A22F-6803548059B4}" type="presOf" srcId="{31A9BBE2-1278-47EC-B2B8-9146D5D340D5}" destId="{BEDC781D-6306-418D-A4CD-D8D9A0E97B6D}" srcOrd="0" destOrd="0" presId="urn:microsoft.com/office/officeart/2018/2/layout/IconVerticalSolidList"/>
    <dgm:cxn modelId="{F8CFF081-6808-4207-9948-A9C3C456D28D}" type="presOf" srcId="{BAA5D442-AF1F-4E9E-82DD-479900C2B786}" destId="{DD010B11-B233-49CE-8AE0-C3981B0BD324}" srcOrd="0" destOrd="1" presId="urn:microsoft.com/office/officeart/2018/2/layout/IconVerticalSolidList"/>
    <dgm:cxn modelId="{AA9F8286-F4FF-4742-B188-E3240D230697}" type="presOf" srcId="{D0EF6BE2-0AF7-4B83-9C4D-68802415067C}" destId="{778C0635-8E09-4F35-A2F8-8CF62D650E3B}" srcOrd="0" destOrd="1" presId="urn:microsoft.com/office/officeart/2018/2/layout/IconVerticalSolidList"/>
    <dgm:cxn modelId="{8BFE6B9C-64E5-41A6-96CA-0384EE134AFA}" type="presOf" srcId="{D8BD6459-68CA-4FD1-B9F2-A27EDBD73DB1}" destId="{DD010B11-B233-49CE-8AE0-C3981B0BD324}" srcOrd="0" destOrd="0" presId="urn:microsoft.com/office/officeart/2018/2/layout/IconVerticalSolidList"/>
    <dgm:cxn modelId="{34D1969E-A802-438E-842E-AFB010A017B0}" srcId="{B0101830-10EC-41AB-844B-1A0DCE0312A9}" destId="{5F5CF76F-0AEA-4E9D-A2FE-8BFCBBD32D03}" srcOrd="1" destOrd="0" parTransId="{EB8BD5C7-27DF-4CA7-BAAD-D486DDD74501}" sibTransId="{57DF93E0-B887-49D6-81A0-EFC6223DF715}"/>
    <dgm:cxn modelId="{D6BBB19F-72C6-484A-955D-6826F1EA76FF}" srcId="{31A9BBE2-1278-47EC-B2B8-9146D5D340D5}" destId="{3B38A276-00E7-4BC4-8847-4CE0850F8BD1}" srcOrd="0" destOrd="0" parTransId="{90A061AB-4522-49D4-BDBA-4DCD6820207D}" sibTransId="{99F5BD3B-9EFD-4F88-B3E2-C3121913B7E8}"/>
    <dgm:cxn modelId="{E32695A4-FB40-490F-BF4D-F575E605B199}" type="presOf" srcId="{B1391F9E-17B5-4941-A06D-E175311F074C}" destId="{7221E130-AA2B-4ADA-8F73-2EBFF079882F}" srcOrd="0" destOrd="1" presId="urn:microsoft.com/office/officeart/2018/2/layout/IconVerticalSolidList"/>
    <dgm:cxn modelId="{36FB77A5-D028-4281-8732-BDE66EDD10B5}" srcId="{B0101830-10EC-41AB-844B-1A0DCE0312A9}" destId="{31A9BBE2-1278-47EC-B2B8-9146D5D340D5}" srcOrd="0" destOrd="0" parTransId="{18CD46EB-D4DA-406F-B8E6-DF6E0D750E66}" sibTransId="{C5CCA2A4-FD48-4494-872B-0ABA32195249}"/>
    <dgm:cxn modelId="{4BE06EBC-245A-4D1F-A1A1-4C586B4A05E7}" srcId="{99241047-5542-4453-AFE4-6E349951E09C}" destId="{5138F021-D065-4E71-9FA8-33B188199733}" srcOrd="0" destOrd="0" parTransId="{B3845EA2-8F2D-45FB-ACEF-9E3CB1F11EE7}" sibTransId="{A16AE45B-9744-434F-ADD4-9667E8A6A7A3}"/>
    <dgm:cxn modelId="{89A9A2C5-2F5B-44C8-9A2B-92B6F3ED83CA}" srcId="{B0101830-10EC-41AB-844B-1A0DCE0312A9}" destId="{99241047-5542-4453-AFE4-6E349951E09C}" srcOrd="3" destOrd="0" parTransId="{555F74C5-7AB5-4CF9-B4D4-EFA8BB9D998C}" sibTransId="{BC87C858-CF1E-473A-B867-E51AF5192804}"/>
    <dgm:cxn modelId="{E9EDD7DD-9035-4378-8139-AD335F443E65}" srcId="{31A9BBE2-1278-47EC-B2B8-9146D5D340D5}" destId="{8805E77C-E229-4ADA-BCE0-0D954E2E8611}" srcOrd="1" destOrd="0" parTransId="{9724C070-8102-40F7-9BA6-3A2E16CBF8BB}" sibTransId="{82364DAC-80FF-4656-9CF2-BF78F8459785}"/>
    <dgm:cxn modelId="{D5D5AEE9-DC7C-4E8D-9D67-7A1530D87548}" type="presOf" srcId="{8805E77C-E229-4ADA-BCE0-0D954E2E8611}" destId="{71A949D2-1781-4D94-ACC9-0A8D8DE2A378}" srcOrd="0" destOrd="1" presId="urn:microsoft.com/office/officeart/2018/2/layout/IconVerticalSolidList"/>
    <dgm:cxn modelId="{479439EF-E288-41F4-82F0-8084A7A5ECA7}" srcId="{CA1F398B-3D74-4394-926E-7C4708572E8F}" destId="{C6579A55-309C-4CE6-B305-6C9EA5738ACA}" srcOrd="0" destOrd="0" parTransId="{EABE0364-B305-4F88-8D3A-CF471BF22171}" sibTransId="{9A6BAACA-6B07-4126-B305-4327D0D058AE}"/>
    <dgm:cxn modelId="{2DF079E3-464C-412C-87F3-F54160583BA0}" type="presParOf" srcId="{82D13950-0F9F-4F79-8723-3D731CF369FF}" destId="{AD096108-C5AD-4582-92B1-9254A8617C2E}" srcOrd="0" destOrd="0" presId="urn:microsoft.com/office/officeart/2018/2/layout/IconVerticalSolidList"/>
    <dgm:cxn modelId="{5A885B51-0249-499B-974D-1792AA6C1D0A}" type="presParOf" srcId="{AD096108-C5AD-4582-92B1-9254A8617C2E}" destId="{DBC03446-78A8-4AD9-98DE-8D5AF1A99654}" srcOrd="0" destOrd="0" presId="urn:microsoft.com/office/officeart/2018/2/layout/IconVerticalSolidList"/>
    <dgm:cxn modelId="{A30CA04D-9A32-4065-8F26-E95E066A283B}" type="presParOf" srcId="{AD096108-C5AD-4582-92B1-9254A8617C2E}" destId="{F9E404FD-B4C4-4C9F-89B6-C4E883EF9224}" srcOrd="1" destOrd="0" presId="urn:microsoft.com/office/officeart/2018/2/layout/IconVerticalSolidList"/>
    <dgm:cxn modelId="{62A14AFB-50CF-4FA5-87A3-A777BBB88E38}" type="presParOf" srcId="{AD096108-C5AD-4582-92B1-9254A8617C2E}" destId="{C5B82500-A079-41AB-8756-4A739CA7B754}" srcOrd="2" destOrd="0" presId="urn:microsoft.com/office/officeart/2018/2/layout/IconVerticalSolidList"/>
    <dgm:cxn modelId="{FE702F78-F476-4445-B831-F2596D5B0583}" type="presParOf" srcId="{AD096108-C5AD-4582-92B1-9254A8617C2E}" destId="{BEDC781D-6306-418D-A4CD-D8D9A0E97B6D}" srcOrd="3" destOrd="0" presId="urn:microsoft.com/office/officeart/2018/2/layout/IconVerticalSolidList"/>
    <dgm:cxn modelId="{796CD7C2-6452-405B-A20C-D9AC23019B5C}" type="presParOf" srcId="{AD096108-C5AD-4582-92B1-9254A8617C2E}" destId="{71A949D2-1781-4D94-ACC9-0A8D8DE2A378}" srcOrd="4" destOrd="0" presId="urn:microsoft.com/office/officeart/2018/2/layout/IconVerticalSolidList"/>
    <dgm:cxn modelId="{33E94FA4-C56C-4884-A831-3C0F31292B9D}" type="presParOf" srcId="{82D13950-0F9F-4F79-8723-3D731CF369FF}" destId="{AE657221-F1AD-46B8-9E7C-C1F1C177967B}" srcOrd="1" destOrd="0" presId="urn:microsoft.com/office/officeart/2018/2/layout/IconVerticalSolidList"/>
    <dgm:cxn modelId="{EBB845DD-F794-4F04-829B-1523BAA681C7}" type="presParOf" srcId="{82D13950-0F9F-4F79-8723-3D731CF369FF}" destId="{ECB92BA2-1820-4BDE-B47D-B09C5DDA846F}" srcOrd="2" destOrd="0" presId="urn:microsoft.com/office/officeart/2018/2/layout/IconVerticalSolidList"/>
    <dgm:cxn modelId="{E274C58E-5DC5-4C01-9B83-62FAF211ED7E}" type="presParOf" srcId="{ECB92BA2-1820-4BDE-B47D-B09C5DDA846F}" destId="{E137A32F-76B7-41F1-B0BE-D0F27B0E8265}" srcOrd="0" destOrd="0" presId="urn:microsoft.com/office/officeart/2018/2/layout/IconVerticalSolidList"/>
    <dgm:cxn modelId="{94CE9D79-973F-451C-8135-A1FEB062EF88}" type="presParOf" srcId="{ECB92BA2-1820-4BDE-B47D-B09C5DDA846F}" destId="{4E3E4AEF-056D-4B75-8A4C-9021358D66DA}" srcOrd="1" destOrd="0" presId="urn:microsoft.com/office/officeart/2018/2/layout/IconVerticalSolidList"/>
    <dgm:cxn modelId="{E170A37E-546C-4FD6-917F-AF40745EA079}" type="presParOf" srcId="{ECB92BA2-1820-4BDE-B47D-B09C5DDA846F}" destId="{69539AF2-4DD1-4CC6-B1C6-9CAE9BAC968B}" srcOrd="2" destOrd="0" presId="urn:microsoft.com/office/officeart/2018/2/layout/IconVerticalSolidList"/>
    <dgm:cxn modelId="{1934A714-AFE5-4D37-8500-7D9492E32553}" type="presParOf" srcId="{ECB92BA2-1820-4BDE-B47D-B09C5DDA846F}" destId="{E83BAE52-B941-4A17-943E-6CA81B9532DE}" srcOrd="3" destOrd="0" presId="urn:microsoft.com/office/officeart/2018/2/layout/IconVerticalSolidList"/>
    <dgm:cxn modelId="{3CBE6D31-1E71-4859-9EC9-9F8C973520B4}" type="presParOf" srcId="{ECB92BA2-1820-4BDE-B47D-B09C5DDA846F}" destId="{DD010B11-B233-49CE-8AE0-C3981B0BD324}" srcOrd="4" destOrd="0" presId="urn:microsoft.com/office/officeart/2018/2/layout/IconVerticalSolidList"/>
    <dgm:cxn modelId="{69D5A827-EAF5-4D7C-A372-8FB28F24F1C1}" type="presParOf" srcId="{82D13950-0F9F-4F79-8723-3D731CF369FF}" destId="{7AB89BD3-85E4-4911-915A-9DF5CC6538D2}" srcOrd="3" destOrd="0" presId="urn:microsoft.com/office/officeart/2018/2/layout/IconVerticalSolidList"/>
    <dgm:cxn modelId="{402C083E-C09C-449C-BBBA-DA4BB42E36AC}" type="presParOf" srcId="{82D13950-0F9F-4F79-8723-3D731CF369FF}" destId="{1A53C79B-31D9-48A5-9859-4D9D41C58518}" srcOrd="4" destOrd="0" presId="urn:microsoft.com/office/officeart/2018/2/layout/IconVerticalSolidList"/>
    <dgm:cxn modelId="{6BE95F6F-449D-4DD7-B956-B19A89474349}" type="presParOf" srcId="{1A53C79B-31D9-48A5-9859-4D9D41C58518}" destId="{5E9CA850-E8DC-4780-ACC3-3C65E97FED05}" srcOrd="0" destOrd="0" presId="urn:microsoft.com/office/officeart/2018/2/layout/IconVerticalSolidList"/>
    <dgm:cxn modelId="{82C0AD83-A7B3-4E44-9CED-D4A3BAA0B86D}" type="presParOf" srcId="{1A53C79B-31D9-48A5-9859-4D9D41C58518}" destId="{F924A6F9-C366-4DEB-8201-4BA125986BB2}" srcOrd="1" destOrd="0" presId="urn:microsoft.com/office/officeart/2018/2/layout/IconVerticalSolidList"/>
    <dgm:cxn modelId="{F776B8F5-C178-46E3-A96E-33CE485DF860}" type="presParOf" srcId="{1A53C79B-31D9-48A5-9859-4D9D41C58518}" destId="{0FB911C8-CC96-47D1-9542-DD74BF57D00B}" srcOrd="2" destOrd="0" presId="urn:microsoft.com/office/officeart/2018/2/layout/IconVerticalSolidList"/>
    <dgm:cxn modelId="{E9AFC883-15EC-460A-AB7E-5EF38CD000C7}" type="presParOf" srcId="{1A53C79B-31D9-48A5-9859-4D9D41C58518}" destId="{23ED0658-B914-4470-A71C-7171BA7089F9}" srcOrd="3" destOrd="0" presId="urn:microsoft.com/office/officeart/2018/2/layout/IconVerticalSolidList"/>
    <dgm:cxn modelId="{9D603426-8159-4FF2-B808-74870C5176A7}" type="presParOf" srcId="{1A53C79B-31D9-48A5-9859-4D9D41C58518}" destId="{7221E130-AA2B-4ADA-8F73-2EBFF079882F}" srcOrd="4" destOrd="0" presId="urn:microsoft.com/office/officeart/2018/2/layout/IconVerticalSolidList"/>
    <dgm:cxn modelId="{8A938AB2-7687-4E13-9662-7F82E37E0B33}" type="presParOf" srcId="{82D13950-0F9F-4F79-8723-3D731CF369FF}" destId="{62CC7139-213D-47D6-BF41-15D15E8CCBFB}" srcOrd="5" destOrd="0" presId="urn:microsoft.com/office/officeart/2018/2/layout/IconVerticalSolidList"/>
    <dgm:cxn modelId="{FE475DA0-D253-465F-B3C7-6632486ADDD1}" type="presParOf" srcId="{82D13950-0F9F-4F79-8723-3D731CF369FF}" destId="{B138E4C8-7CCC-4707-A516-81742FD591FC}" srcOrd="6" destOrd="0" presId="urn:microsoft.com/office/officeart/2018/2/layout/IconVerticalSolidList"/>
    <dgm:cxn modelId="{C68241C3-0F9C-4DAD-B202-D194420E60C2}" type="presParOf" srcId="{B138E4C8-7CCC-4707-A516-81742FD591FC}" destId="{8C1B952E-CBBC-4491-80FC-9B52696DDCBB}" srcOrd="0" destOrd="0" presId="urn:microsoft.com/office/officeart/2018/2/layout/IconVerticalSolidList"/>
    <dgm:cxn modelId="{C685CFB9-9F75-41A3-912D-2B8BF41FC05E}" type="presParOf" srcId="{B138E4C8-7CCC-4707-A516-81742FD591FC}" destId="{A686B1D0-8B0E-4BB6-BDDB-F1B3BA7F82DA}" srcOrd="1" destOrd="0" presId="urn:microsoft.com/office/officeart/2018/2/layout/IconVerticalSolidList"/>
    <dgm:cxn modelId="{FA267B4D-8DD3-4365-88E8-2B3D0FA26A30}" type="presParOf" srcId="{B138E4C8-7CCC-4707-A516-81742FD591FC}" destId="{134628CC-0D94-42D3-9C66-C3B0C9DFF910}" srcOrd="2" destOrd="0" presId="urn:microsoft.com/office/officeart/2018/2/layout/IconVerticalSolidList"/>
    <dgm:cxn modelId="{55A29C55-CEDA-4B3F-B5DD-A8C4875D134B}" type="presParOf" srcId="{B138E4C8-7CCC-4707-A516-81742FD591FC}" destId="{CC4EBEB6-EDAB-4AB2-BEBB-21EBA55B775F}" srcOrd="3" destOrd="0" presId="urn:microsoft.com/office/officeart/2018/2/layout/IconVerticalSolidList"/>
    <dgm:cxn modelId="{FACD53D9-B7D8-442F-AB1C-C690777F9D26}" type="presParOf" srcId="{B138E4C8-7CCC-4707-A516-81742FD591FC}" destId="{778C0635-8E09-4F35-A2F8-8CF62D650E3B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534339D-3FA5-4371-9CFB-368A98106BD3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011B3B2-408B-44AF-87E9-99A787754590}">
      <dgm:prSet/>
      <dgm:spPr/>
      <dgm:t>
        <a:bodyPr/>
        <a:lstStyle/>
        <a:p>
          <a:r>
            <a:rPr lang="en-US" b="1"/>
            <a:t>Enhanced Access to Marine Resources</a:t>
          </a:r>
          <a:r>
            <a:rPr lang="en-US"/>
            <a:t>: </a:t>
          </a:r>
        </a:p>
      </dgm:t>
    </dgm:pt>
    <dgm:pt modelId="{9608A568-C4A7-47E4-9B81-F25C06AAC67F}" type="parTrans" cxnId="{E2439E53-A9B6-4169-AC1E-67255F94F23D}">
      <dgm:prSet/>
      <dgm:spPr/>
      <dgm:t>
        <a:bodyPr/>
        <a:lstStyle/>
        <a:p>
          <a:endParaRPr lang="en-US"/>
        </a:p>
      </dgm:t>
    </dgm:pt>
    <dgm:pt modelId="{4F5245D4-6956-4A2D-A0F9-153C53EF71B7}" type="sibTrans" cxnId="{E2439E53-A9B6-4169-AC1E-67255F94F23D}">
      <dgm:prSet/>
      <dgm:spPr/>
      <dgm:t>
        <a:bodyPr/>
        <a:lstStyle/>
        <a:p>
          <a:endParaRPr lang="en-US"/>
        </a:p>
      </dgm:t>
    </dgm:pt>
    <dgm:pt modelId="{191C6763-C6FF-4683-A26A-C846F18A75F0}">
      <dgm:prSet/>
      <dgm:spPr/>
      <dgm:t>
        <a:bodyPr/>
        <a:lstStyle/>
        <a:p>
          <a:r>
            <a:rPr lang="en-US"/>
            <a:t>Improved transportation infrastructure will facilitate the efficient movement of fish and seafood products from coastal areas to markets, promoting sustainable fisheries.</a:t>
          </a:r>
        </a:p>
      </dgm:t>
    </dgm:pt>
    <dgm:pt modelId="{8F5F6327-406C-487F-9A7C-9B7964552C65}" type="parTrans" cxnId="{5B4A0F61-AE44-40DA-9846-ACDBCEFB459F}">
      <dgm:prSet/>
      <dgm:spPr/>
      <dgm:t>
        <a:bodyPr/>
        <a:lstStyle/>
        <a:p>
          <a:endParaRPr lang="en-US"/>
        </a:p>
      </dgm:t>
    </dgm:pt>
    <dgm:pt modelId="{46DE1237-B085-4AE8-82A2-71D746E46A8F}" type="sibTrans" cxnId="{5B4A0F61-AE44-40DA-9846-ACDBCEFB459F}">
      <dgm:prSet/>
      <dgm:spPr/>
      <dgm:t>
        <a:bodyPr/>
        <a:lstStyle/>
        <a:p>
          <a:endParaRPr lang="en-US"/>
        </a:p>
      </dgm:t>
    </dgm:pt>
    <dgm:pt modelId="{8EE370A6-4FA9-41F3-A8A9-575292196141}">
      <dgm:prSet/>
      <dgm:spPr/>
      <dgm:t>
        <a:bodyPr/>
        <a:lstStyle/>
        <a:p>
          <a:r>
            <a:rPr lang="en-US" b="1"/>
            <a:t>Support for Aquaculture</a:t>
          </a:r>
          <a:r>
            <a:rPr lang="en-US"/>
            <a:t>: </a:t>
          </a:r>
        </a:p>
      </dgm:t>
    </dgm:pt>
    <dgm:pt modelId="{3F641D0B-7464-4A77-B300-883B239BEE19}" type="parTrans" cxnId="{232327C4-F787-44CB-BA0C-AFA81B9A1B77}">
      <dgm:prSet/>
      <dgm:spPr/>
      <dgm:t>
        <a:bodyPr/>
        <a:lstStyle/>
        <a:p>
          <a:endParaRPr lang="en-US"/>
        </a:p>
      </dgm:t>
    </dgm:pt>
    <dgm:pt modelId="{4B42760D-F66D-477E-8FBC-3247FEC1FF9E}" type="sibTrans" cxnId="{232327C4-F787-44CB-BA0C-AFA81B9A1B77}">
      <dgm:prSet/>
      <dgm:spPr/>
      <dgm:t>
        <a:bodyPr/>
        <a:lstStyle/>
        <a:p>
          <a:endParaRPr lang="en-US"/>
        </a:p>
      </dgm:t>
    </dgm:pt>
    <dgm:pt modelId="{444B6113-FF61-4A92-A268-544D294DD930}">
      <dgm:prSet/>
      <dgm:spPr/>
      <dgm:t>
        <a:bodyPr/>
        <a:lstStyle/>
        <a:p>
          <a:r>
            <a:rPr lang="en-US"/>
            <a:t>Easier access to inputs and markets will encourage investment in sustainable aquaculture practices, contributing to food security and livelihoods.</a:t>
          </a:r>
        </a:p>
      </dgm:t>
    </dgm:pt>
    <dgm:pt modelId="{63C2CFDB-3341-4A09-9645-D8744F4A9810}" type="parTrans" cxnId="{C6F26D02-38D4-4D03-8BAF-83A6A7B2D948}">
      <dgm:prSet/>
      <dgm:spPr/>
      <dgm:t>
        <a:bodyPr/>
        <a:lstStyle/>
        <a:p>
          <a:endParaRPr lang="en-US"/>
        </a:p>
      </dgm:t>
    </dgm:pt>
    <dgm:pt modelId="{66A3B243-2477-47B6-AC8B-B28BE97CA98F}" type="sibTrans" cxnId="{C6F26D02-38D4-4D03-8BAF-83A6A7B2D948}">
      <dgm:prSet/>
      <dgm:spPr/>
      <dgm:t>
        <a:bodyPr/>
        <a:lstStyle/>
        <a:p>
          <a:endParaRPr lang="en-US"/>
        </a:p>
      </dgm:t>
    </dgm:pt>
    <dgm:pt modelId="{DA87E6E6-9202-4B6D-BCB1-EFDE6156FC56}" type="pres">
      <dgm:prSet presAssocID="{A534339D-3FA5-4371-9CFB-368A98106BD3}" presName="Name0" presStyleCnt="0">
        <dgm:presLayoutVars>
          <dgm:dir/>
          <dgm:animLvl val="lvl"/>
          <dgm:resizeHandles val="exact"/>
        </dgm:presLayoutVars>
      </dgm:prSet>
      <dgm:spPr/>
    </dgm:pt>
    <dgm:pt modelId="{CF9980EA-51BC-4287-91E6-108B1AB52017}" type="pres">
      <dgm:prSet presAssocID="{6011B3B2-408B-44AF-87E9-99A787754590}" presName="composite" presStyleCnt="0"/>
      <dgm:spPr/>
    </dgm:pt>
    <dgm:pt modelId="{A1426C81-BDB2-423B-A569-6BB9390B57C9}" type="pres">
      <dgm:prSet presAssocID="{6011B3B2-408B-44AF-87E9-99A787754590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5C1B49EE-AAFF-41A7-80C2-5E33839CD7DA}" type="pres">
      <dgm:prSet presAssocID="{6011B3B2-408B-44AF-87E9-99A787754590}" presName="desTx" presStyleLbl="alignAccFollowNode1" presStyleIdx="0" presStyleCnt="2">
        <dgm:presLayoutVars>
          <dgm:bulletEnabled val="1"/>
        </dgm:presLayoutVars>
      </dgm:prSet>
      <dgm:spPr/>
    </dgm:pt>
    <dgm:pt modelId="{41B56745-22D1-49C8-B8BD-5267A4AE763E}" type="pres">
      <dgm:prSet presAssocID="{4F5245D4-6956-4A2D-A0F9-153C53EF71B7}" presName="space" presStyleCnt="0"/>
      <dgm:spPr/>
    </dgm:pt>
    <dgm:pt modelId="{6382D34A-37DE-442A-8D18-12A205AC19DA}" type="pres">
      <dgm:prSet presAssocID="{8EE370A6-4FA9-41F3-A8A9-575292196141}" presName="composite" presStyleCnt="0"/>
      <dgm:spPr/>
    </dgm:pt>
    <dgm:pt modelId="{2CEC5C4E-5ABD-4A6D-A7CA-9CB53BAC92AE}" type="pres">
      <dgm:prSet presAssocID="{8EE370A6-4FA9-41F3-A8A9-575292196141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EF268D0A-F9CB-4CD5-BFFE-2A540DD89A3C}" type="pres">
      <dgm:prSet presAssocID="{8EE370A6-4FA9-41F3-A8A9-575292196141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C6F26D02-38D4-4D03-8BAF-83A6A7B2D948}" srcId="{8EE370A6-4FA9-41F3-A8A9-575292196141}" destId="{444B6113-FF61-4A92-A268-544D294DD930}" srcOrd="0" destOrd="0" parTransId="{63C2CFDB-3341-4A09-9645-D8744F4A9810}" sibTransId="{66A3B243-2477-47B6-AC8B-B28BE97CA98F}"/>
    <dgm:cxn modelId="{1B27F63F-3A31-4800-8CBD-14F29B06F2EE}" type="presOf" srcId="{8EE370A6-4FA9-41F3-A8A9-575292196141}" destId="{2CEC5C4E-5ABD-4A6D-A7CA-9CB53BAC92AE}" srcOrd="0" destOrd="0" presId="urn:microsoft.com/office/officeart/2005/8/layout/hList1"/>
    <dgm:cxn modelId="{5B4A0F61-AE44-40DA-9846-ACDBCEFB459F}" srcId="{6011B3B2-408B-44AF-87E9-99A787754590}" destId="{191C6763-C6FF-4683-A26A-C846F18A75F0}" srcOrd="0" destOrd="0" parTransId="{8F5F6327-406C-487F-9A7C-9B7964552C65}" sibTransId="{46DE1237-B085-4AE8-82A2-71D746E46A8F}"/>
    <dgm:cxn modelId="{E2439E53-A9B6-4169-AC1E-67255F94F23D}" srcId="{A534339D-3FA5-4371-9CFB-368A98106BD3}" destId="{6011B3B2-408B-44AF-87E9-99A787754590}" srcOrd="0" destOrd="0" parTransId="{9608A568-C4A7-47E4-9B81-F25C06AAC67F}" sibTransId="{4F5245D4-6956-4A2D-A0F9-153C53EF71B7}"/>
    <dgm:cxn modelId="{849CCF9D-E216-4883-8482-992771CAEB44}" type="presOf" srcId="{A534339D-3FA5-4371-9CFB-368A98106BD3}" destId="{DA87E6E6-9202-4B6D-BCB1-EFDE6156FC56}" srcOrd="0" destOrd="0" presId="urn:microsoft.com/office/officeart/2005/8/layout/hList1"/>
    <dgm:cxn modelId="{68374DA6-2CDD-4EB6-A069-72B4D0276B48}" type="presOf" srcId="{191C6763-C6FF-4683-A26A-C846F18A75F0}" destId="{5C1B49EE-AAFF-41A7-80C2-5E33839CD7DA}" srcOrd="0" destOrd="0" presId="urn:microsoft.com/office/officeart/2005/8/layout/hList1"/>
    <dgm:cxn modelId="{82AAB2B9-C91F-4E12-A683-1CE432AB940D}" type="presOf" srcId="{6011B3B2-408B-44AF-87E9-99A787754590}" destId="{A1426C81-BDB2-423B-A569-6BB9390B57C9}" srcOrd="0" destOrd="0" presId="urn:microsoft.com/office/officeart/2005/8/layout/hList1"/>
    <dgm:cxn modelId="{232327C4-F787-44CB-BA0C-AFA81B9A1B77}" srcId="{A534339D-3FA5-4371-9CFB-368A98106BD3}" destId="{8EE370A6-4FA9-41F3-A8A9-575292196141}" srcOrd="1" destOrd="0" parTransId="{3F641D0B-7464-4A77-B300-883B239BEE19}" sibTransId="{4B42760D-F66D-477E-8FBC-3247FEC1FF9E}"/>
    <dgm:cxn modelId="{326D62C6-B2E4-441E-A361-86B7FCC6D09A}" type="presOf" srcId="{444B6113-FF61-4A92-A268-544D294DD930}" destId="{EF268D0A-F9CB-4CD5-BFFE-2A540DD89A3C}" srcOrd="0" destOrd="0" presId="urn:microsoft.com/office/officeart/2005/8/layout/hList1"/>
    <dgm:cxn modelId="{ED6C0AFB-08B6-43D2-BC42-354A0D5A2695}" type="presParOf" srcId="{DA87E6E6-9202-4B6D-BCB1-EFDE6156FC56}" destId="{CF9980EA-51BC-4287-91E6-108B1AB52017}" srcOrd="0" destOrd="0" presId="urn:microsoft.com/office/officeart/2005/8/layout/hList1"/>
    <dgm:cxn modelId="{3EFBF752-77B3-4E15-B088-D73114ACFCE8}" type="presParOf" srcId="{CF9980EA-51BC-4287-91E6-108B1AB52017}" destId="{A1426C81-BDB2-423B-A569-6BB9390B57C9}" srcOrd="0" destOrd="0" presId="urn:microsoft.com/office/officeart/2005/8/layout/hList1"/>
    <dgm:cxn modelId="{471C60CA-EC85-423C-A949-991B8771B7BD}" type="presParOf" srcId="{CF9980EA-51BC-4287-91E6-108B1AB52017}" destId="{5C1B49EE-AAFF-41A7-80C2-5E33839CD7DA}" srcOrd="1" destOrd="0" presId="urn:microsoft.com/office/officeart/2005/8/layout/hList1"/>
    <dgm:cxn modelId="{3BFA6804-FE79-4B73-A420-45E6B9FC0EC7}" type="presParOf" srcId="{DA87E6E6-9202-4B6D-BCB1-EFDE6156FC56}" destId="{41B56745-22D1-49C8-B8BD-5267A4AE763E}" srcOrd="1" destOrd="0" presId="urn:microsoft.com/office/officeart/2005/8/layout/hList1"/>
    <dgm:cxn modelId="{2788674C-C58C-4B47-8928-2FDC3428A64A}" type="presParOf" srcId="{DA87E6E6-9202-4B6D-BCB1-EFDE6156FC56}" destId="{6382D34A-37DE-442A-8D18-12A205AC19DA}" srcOrd="2" destOrd="0" presId="urn:microsoft.com/office/officeart/2005/8/layout/hList1"/>
    <dgm:cxn modelId="{1B15B073-CE6B-422F-9A46-ED9FA8375258}" type="presParOf" srcId="{6382D34A-37DE-442A-8D18-12A205AC19DA}" destId="{2CEC5C4E-5ABD-4A6D-A7CA-9CB53BAC92AE}" srcOrd="0" destOrd="0" presId="urn:microsoft.com/office/officeart/2005/8/layout/hList1"/>
    <dgm:cxn modelId="{351AB6B6-A6A1-483D-8060-90CA7B0E654D}" type="presParOf" srcId="{6382D34A-37DE-442A-8D18-12A205AC19DA}" destId="{EF268D0A-F9CB-4CD5-BFFE-2A540DD89A3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058DB97-F47F-4591-A5F0-7C8165F8432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AAE89E3-D4DF-41B4-BDAF-064AAF1C3F5D}">
      <dgm:prSet/>
      <dgm:spPr/>
      <dgm:t>
        <a:bodyPr/>
        <a:lstStyle/>
        <a:p>
          <a:r>
            <a:rPr lang="en-US" b="1"/>
            <a:t>Boosting Coastal Tourism:</a:t>
          </a:r>
          <a:endParaRPr lang="en-US"/>
        </a:p>
      </dgm:t>
    </dgm:pt>
    <dgm:pt modelId="{EB695D59-EC74-44A8-B316-327BA2674791}" type="parTrans" cxnId="{66432932-819D-486A-AEC9-654CCEDEFF66}">
      <dgm:prSet/>
      <dgm:spPr/>
      <dgm:t>
        <a:bodyPr/>
        <a:lstStyle/>
        <a:p>
          <a:endParaRPr lang="en-US"/>
        </a:p>
      </dgm:t>
    </dgm:pt>
    <dgm:pt modelId="{980C303C-15E0-4E8D-999E-098501A8D130}" type="sibTrans" cxnId="{66432932-819D-486A-AEC9-654CCEDEFF66}">
      <dgm:prSet/>
      <dgm:spPr/>
      <dgm:t>
        <a:bodyPr/>
        <a:lstStyle/>
        <a:p>
          <a:endParaRPr lang="en-US"/>
        </a:p>
      </dgm:t>
    </dgm:pt>
    <dgm:pt modelId="{7A34493C-5A38-459D-88B6-1BE41180E2C1}">
      <dgm:prSet/>
      <dgm:spPr/>
      <dgm:t>
        <a:bodyPr/>
        <a:lstStyle/>
        <a:p>
          <a:r>
            <a:rPr lang="en-US"/>
            <a:t>The highway can enhance tourism opportunities by providing better access to coastal attractions, fostering eco-tourism, and promoting awareness of marine conservation.</a:t>
          </a:r>
        </a:p>
      </dgm:t>
    </dgm:pt>
    <dgm:pt modelId="{C825640D-2FFF-4222-8BAA-518A84748FFD}" type="parTrans" cxnId="{360AA4A6-5043-4F17-A470-21D28E62AA4D}">
      <dgm:prSet/>
      <dgm:spPr/>
      <dgm:t>
        <a:bodyPr/>
        <a:lstStyle/>
        <a:p>
          <a:endParaRPr lang="en-US"/>
        </a:p>
      </dgm:t>
    </dgm:pt>
    <dgm:pt modelId="{501B9E0A-8587-4C0F-96BB-83A41C1285BC}" type="sibTrans" cxnId="{360AA4A6-5043-4F17-A470-21D28E62AA4D}">
      <dgm:prSet/>
      <dgm:spPr/>
      <dgm:t>
        <a:bodyPr/>
        <a:lstStyle/>
        <a:p>
          <a:endParaRPr lang="en-US"/>
        </a:p>
      </dgm:t>
    </dgm:pt>
    <dgm:pt modelId="{E3357227-94CD-4EF8-B544-CB6D13774E67}">
      <dgm:prSet/>
      <dgm:spPr/>
      <dgm:t>
        <a:bodyPr/>
        <a:lstStyle/>
        <a:p>
          <a:r>
            <a:rPr lang="en-US" b="1"/>
            <a:t>Facilitation of Trade in Marine Products:</a:t>
          </a:r>
          <a:endParaRPr lang="en-US"/>
        </a:p>
      </dgm:t>
    </dgm:pt>
    <dgm:pt modelId="{5EBDDB07-06F2-4A40-BD4F-BCD3C079C57E}" type="parTrans" cxnId="{D787BACC-4648-444E-874A-02DDA2BE7BFB}">
      <dgm:prSet/>
      <dgm:spPr/>
      <dgm:t>
        <a:bodyPr/>
        <a:lstStyle/>
        <a:p>
          <a:endParaRPr lang="en-US"/>
        </a:p>
      </dgm:t>
    </dgm:pt>
    <dgm:pt modelId="{FB620AC2-FCE8-4695-BDD1-B15B0FC9979A}" type="sibTrans" cxnId="{D787BACC-4648-444E-874A-02DDA2BE7BFB}">
      <dgm:prSet/>
      <dgm:spPr/>
      <dgm:t>
        <a:bodyPr/>
        <a:lstStyle/>
        <a:p>
          <a:endParaRPr lang="en-US"/>
        </a:p>
      </dgm:t>
    </dgm:pt>
    <dgm:pt modelId="{F27C2C39-71EC-4280-91D2-2E56881B2AE0}">
      <dgm:prSet/>
      <dgm:spPr/>
      <dgm:t>
        <a:bodyPr/>
        <a:lstStyle/>
        <a:p>
          <a:r>
            <a:rPr lang="en-US"/>
            <a:t>Strengthening trade networks for marine goods within Nigeria and with neighboring countries can lead to increased economic activity, benefiting local communities.</a:t>
          </a:r>
        </a:p>
      </dgm:t>
    </dgm:pt>
    <dgm:pt modelId="{C9845851-E8FE-47C0-8CB7-B53914B3C785}" type="parTrans" cxnId="{D6A14103-3AA6-43A7-9518-3740EB4B50D0}">
      <dgm:prSet/>
      <dgm:spPr/>
      <dgm:t>
        <a:bodyPr/>
        <a:lstStyle/>
        <a:p>
          <a:endParaRPr lang="en-US"/>
        </a:p>
      </dgm:t>
    </dgm:pt>
    <dgm:pt modelId="{E4604026-1173-4C3E-8F2F-B4C6A163FE9D}" type="sibTrans" cxnId="{D6A14103-3AA6-43A7-9518-3740EB4B50D0}">
      <dgm:prSet/>
      <dgm:spPr/>
      <dgm:t>
        <a:bodyPr/>
        <a:lstStyle/>
        <a:p>
          <a:endParaRPr lang="en-US"/>
        </a:p>
      </dgm:t>
    </dgm:pt>
    <dgm:pt modelId="{16308993-BF58-487B-82DB-793285E6C7E1}" type="pres">
      <dgm:prSet presAssocID="{5058DB97-F47F-4591-A5F0-7C8165F84322}" presName="linear" presStyleCnt="0">
        <dgm:presLayoutVars>
          <dgm:animLvl val="lvl"/>
          <dgm:resizeHandles val="exact"/>
        </dgm:presLayoutVars>
      </dgm:prSet>
      <dgm:spPr/>
    </dgm:pt>
    <dgm:pt modelId="{1AD2B744-4D00-433D-B3E7-2579E7A7C3BB}" type="pres">
      <dgm:prSet presAssocID="{6AAE89E3-D4DF-41B4-BDAF-064AAF1C3F5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44C3EF4-64FF-4903-8ED0-3481630DC817}" type="pres">
      <dgm:prSet presAssocID="{980C303C-15E0-4E8D-999E-098501A8D130}" presName="spacer" presStyleCnt="0"/>
      <dgm:spPr/>
    </dgm:pt>
    <dgm:pt modelId="{11E1640C-6B36-4894-9D30-00AE47F972B6}" type="pres">
      <dgm:prSet presAssocID="{7A34493C-5A38-459D-88B6-1BE41180E2C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42702C1-C2EB-4877-B0EE-F90C4FBF7613}" type="pres">
      <dgm:prSet presAssocID="{501B9E0A-8587-4C0F-96BB-83A41C1285BC}" presName="spacer" presStyleCnt="0"/>
      <dgm:spPr/>
    </dgm:pt>
    <dgm:pt modelId="{5BAD1DF4-52EA-4985-A4D2-EA81F33F151F}" type="pres">
      <dgm:prSet presAssocID="{E3357227-94CD-4EF8-B544-CB6D13774E6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66304D0-EECC-4DD9-B5DE-DAC92A78D7E0}" type="pres">
      <dgm:prSet presAssocID="{FB620AC2-FCE8-4695-BDD1-B15B0FC9979A}" presName="spacer" presStyleCnt="0"/>
      <dgm:spPr/>
    </dgm:pt>
    <dgm:pt modelId="{80CE87D0-0493-46B6-9585-B47720463A57}" type="pres">
      <dgm:prSet presAssocID="{F27C2C39-71EC-4280-91D2-2E56881B2AE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6A14103-3AA6-43A7-9518-3740EB4B50D0}" srcId="{5058DB97-F47F-4591-A5F0-7C8165F84322}" destId="{F27C2C39-71EC-4280-91D2-2E56881B2AE0}" srcOrd="3" destOrd="0" parTransId="{C9845851-E8FE-47C0-8CB7-B53914B3C785}" sibTransId="{E4604026-1173-4C3E-8F2F-B4C6A163FE9D}"/>
    <dgm:cxn modelId="{0FFFC707-7639-4CF1-9AAC-1A6BA7D9EAF7}" type="presOf" srcId="{F27C2C39-71EC-4280-91D2-2E56881B2AE0}" destId="{80CE87D0-0493-46B6-9585-B47720463A57}" srcOrd="0" destOrd="0" presId="urn:microsoft.com/office/officeart/2005/8/layout/vList2"/>
    <dgm:cxn modelId="{C6A3A809-1D44-415F-BF59-1089A16C86DF}" type="presOf" srcId="{6AAE89E3-D4DF-41B4-BDAF-064AAF1C3F5D}" destId="{1AD2B744-4D00-433D-B3E7-2579E7A7C3BB}" srcOrd="0" destOrd="0" presId="urn:microsoft.com/office/officeart/2005/8/layout/vList2"/>
    <dgm:cxn modelId="{2C76F02C-96D4-42F3-844A-723E99A6919D}" type="presOf" srcId="{7A34493C-5A38-459D-88B6-1BE41180E2C1}" destId="{11E1640C-6B36-4894-9D30-00AE47F972B6}" srcOrd="0" destOrd="0" presId="urn:microsoft.com/office/officeart/2005/8/layout/vList2"/>
    <dgm:cxn modelId="{66432932-819D-486A-AEC9-654CCEDEFF66}" srcId="{5058DB97-F47F-4591-A5F0-7C8165F84322}" destId="{6AAE89E3-D4DF-41B4-BDAF-064AAF1C3F5D}" srcOrd="0" destOrd="0" parTransId="{EB695D59-EC74-44A8-B316-327BA2674791}" sibTransId="{980C303C-15E0-4E8D-999E-098501A8D130}"/>
    <dgm:cxn modelId="{4582DA61-6042-4D17-B3AB-7B6233124229}" type="presOf" srcId="{E3357227-94CD-4EF8-B544-CB6D13774E67}" destId="{5BAD1DF4-52EA-4985-A4D2-EA81F33F151F}" srcOrd="0" destOrd="0" presId="urn:microsoft.com/office/officeart/2005/8/layout/vList2"/>
    <dgm:cxn modelId="{360AA4A6-5043-4F17-A470-21D28E62AA4D}" srcId="{5058DB97-F47F-4591-A5F0-7C8165F84322}" destId="{7A34493C-5A38-459D-88B6-1BE41180E2C1}" srcOrd="1" destOrd="0" parTransId="{C825640D-2FFF-4222-8BAA-518A84748FFD}" sibTransId="{501B9E0A-8587-4C0F-96BB-83A41C1285BC}"/>
    <dgm:cxn modelId="{ABE136B9-1776-4F16-9986-2D4FCB240947}" type="presOf" srcId="{5058DB97-F47F-4591-A5F0-7C8165F84322}" destId="{16308993-BF58-487B-82DB-793285E6C7E1}" srcOrd="0" destOrd="0" presId="urn:microsoft.com/office/officeart/2005/8/layout/vList2"/>
    <dgm:cxn modelId="{D787BACC-4648-444E-874A-02DDA2BE7BFB}" srcId="{5058DB97-F47F-4591-A5F0-7C8165F84322}" destId="{E3357227-94CD-4EF8-B544-CB6D13774E67}" srcOrd="2" destOrd="0" parTransId="{5EBDDB07-06F2-4A40-BD4F-BCD3C079C57E}" sibTransId="{FB620AC2-FCE8-4695-BDD1-B15B0FC9979A}"/>
    <dgm:cxn modelId="{1AA5AA51-CF85-45D9-866D-1E3C775A11C0}" type="presParOf" srcId="{16308993-BF58-487B-82DB-793285E6C7E1}" destId="{1AD2B744-4D00-433D-B3E7-2579E7A7C3BB}" srcOrd="0" destOrd="0" presId="urn:microsoft.com/office/officeart/2005/8/layout/vList2"/>
    <dgm:cxn modelId="{BA2CFF92-EE71-4B8F-963D-D547D42FDFED}" type="presParOf" srcId="{16308993-BF58-487B-82DB-793285E6C7E1}" destId="{A44C3EF4-64FF-4903-8ED0-3481630DC817}" srcOrd="1" destOrd="0" presId="urn:microsoft.com/office/officeart/2005/8/layout/vList2"/>
    <dgm:cxn modelId="{8E528D31-2614-4ECA-8799-C28F7FCA7FB4}" type="presParOf" srcId="{16308993-BF58-487B-82DB-793285E6C7E1}" destId="{11E1640C-6B36-4894-9D30-00AE47F972B6}" srcOrd="2" destOrd="0" presId="urn:microsoft.com/office/officeart/2005/8/layout/vList2"/>
    <dgm:cxn modelId="{41D71CEB-BC50-4902-AF92-BC56F262E169}" type="presParOf" srcId="{16308993-BF58-487B-82DB-793285E6C7E1}" destId="{942702C1-C2EB-4877-B0EE-F90C4FBF7613}" srcOrd="3" destOrd="0" presId="urn:microsoft.com/office/officeart/2005/8/layout/vList2"/>
    <dgm:cxn modelId="{5E51D71D-4A0C-4280-997B-45875AEB1E73}" type="presParOf" srcId="{16308993-BF58-487B-82DB-793285E6C7E1}" destId="{5BAD1DF4-52EA-4985-A4D2-EA81F33F151F}" srcOrd="4" destOrd="0" presId="urn:microsoft.com/office/officeart/2005/8/layout/vList2"/>
    <dgm:cxn modelId="{E7418E0E-6C9C-4750-8167-D012A3EE34B1}" type="presParOf" srcId="{16308993-BF58-487B-82DB-793285E6C7E1}" destId="{A66304D0-EECC-4DD9-B5DE-DAC92A78D7E0}" srcOrd="5" destOrd="0" presId="urn:microsoft.com/office/officeart/2005/8/layout/vList2"/>
    <dgm:cxn modelId="{E3F2B049-9913-43BA-BF1A-84C70B7DD599}" type="presParOf" srcId="{16308993-BF58-487B-82DB-793285E6C7E1}" destId="{80CE87D0-0493-46B6-9585-B47720463A5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8A8FAC2-49FB-4AEE-AF91-158AD69FEF51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C43F37B-EE2C-46FC-9626-B9B85E6C3A75}">
      <dgm:prSet/>
      <dgm:spPr/>
      <dgm:t>
        <a:bodyPr/>
        <a:lstStyle/>
        <a:p>
          <a:r>
            <a:rPr lang="en-NG" b="1" i="0" baseline="0" dirty="0"/>
            <a:t>Sustainable Resource Management</a:t>
          </a:r>
          <a:r>
            <a:rPr lang="en-NG" b="0" i="0" baseline="0" dirty="0"/>
            <a:t>:</a:t>
          </a:r>
          <a:r>
            <a:rPr lang="en-US" b="0" i="0" baseline="0" dirty="0"/>
            <a:t> </a:t>
          </a:r>
          <a:r>
            <a:rPr lang="en-NG" b="0" i="0" baseline="0" dirty="0"/>
            <a:t>The project encourages collaboration among stakeholders to manage marine and coastal resources sustainably, aligning with Nigeria's broader environmental goals. </a:t>
          </a:r>
          <a:endParaRPr lang="en-US" dirty="0"/>
        </a:p>
      </dgm:t>
    </dgm:pt>
    <dgm:pt modelId="{BBC8C9DA-0CBA-41A5-A1E3-9973624B1651}" type="parTrans" cxnId="{62B26FA0-3A88-4854-9C06-F6280A9370DF}">
      <dgm:prSet/>
      <dgm:spPr/>
      <dgm:t>
        <a:bodyPr/>
        <a:lstStyle/>
        <a:p>
          <a:endParaRPr lang="en-US"/>
        </a:p>
      </dgm:t>
    </dgm:pt>
    <dgm:pt modelId="{2D221135-8B9E-46CA-9424-C16945A17D79}" type="sibTrans" cxnId="{62B26FA0-3A88-4854-9C06-F6280A9370DF}">
      <dgm:prSet/>
      <dgm:spPr/>
      <dgm:t>
        <a:bodyPr/>
        <a:lstStyle/>
        <a:p>
          <a:endParaRPr lang="en-US"/>
        </a:p>
      </dgm:t>
    </dgm:pt>
    <dgm:pt modelId="{8EA98F31-B9BF-44DB-968E-C1DECC91FF80}">
      <dgm:prSet/>
      <dgm:spPr/>
      <dgm:t>
        <a:bodyPr/>
        <a:lstStyle/>
        <a:p>
          <a:r>
            <a:rPr lang="en-NG" b="1" i="0" baseline="0" dirty="0"/>
            <a:t>Contribution to Policy Frameworks</a:t>
          </a:r>
          <a:r>
            <a:rPr lang="en-NG" b="0" i="0" baseline="0" dirty="0"/>
            <a:t>:</a:t>
          </a:r>
          <a:r>
            <a:rPr lang="en-US" b="0" i="0" baseline="0" dirty="0"/>
            <a:t> </a:t>
          </a:r>
          <a:r>
            <a:rPr lang="en-NG" b="0" i="0" baseline="0" dirty="0"/>
            <a:t>The highway serves as a strategic infrastructure component within Nigeria's national policies aimed at developing a sustainable blue economy, integrating economic growth with environmental stewardship.</a:t>
          </a:r>
          <a:endParaRPr lang="en-US" dirty="0"/>
        </a:p>
      </dgm:t>
    </dgm:pt>
    <dgm:pt modelId="{304F166E-A74C-44AD-8C24-6A9F05F8378D}" type="parTrans" cxnId="{18B24E25-4B57-4DFB-B985-8B9524F1303C}">
      <dgm:prSet/>
      <dgm:spPr/>
      <dgm:t>
        <a:bodyPr/>
        <a:lstStyle/>
        <a:p>
          <a:endParaRPr lang="en-US"/>
        </a:p>
      </dgm:t>
    </dgm:pt>
    <dgm:pt modelId="{B8E2FE9E-3F7E-4C1C-8A90-8E0626FD6692}" type="sibTrans" cxnId="{18B24E25-4B57-4DFB-B985-8B9524F1303C}">
      <dgm:prSet/>
      <dgm:spPr/>
      <dgm:t>
        <a:bodyPr/>
        <a:lstStyle/>
        <a:p>
          <a:endParaRPr lang="en-US"/>
        </a:p>
      </dgm:t>
    </dgm:pt>
    <dgm:pt modelId="{EDCBAE43-11B6-4A4D-A104-651D59FE9715}" type="pres">
      <dgm:prSet presAssocID="{18A8FAC2-49FB-4AEE-AF91-158AD69FEF51}" presName="diagram" presStyleCnt="0">
        <dgm:presLayoutVars>
          <dgm:dir/>
          <dgm:resizeHandles val="exact"/>
        </dgm:presLayoutVars>
      </dgm:prSet>
      <dgm:spPr/>
    </dgm:pt>
    <dgm:pt modelId="{6B382553-7206-41AB-9CB2-35F883E350AC}" type="pres">
      <dgm:prSet presAssocID="{7C43F37B-EE2C-46FC-9626-B9B85E6C3A75}" presName="node" presStyleLbl="node1" presStyleIdx="0" presStyleCnt="2">
        <dgm:presLayoutVars>
          <dgm:bulletEnabled val="1"/>
        </dgm:presLayoutVars>
      </dgm:prSet>
      <dgm:spPr/>
    </dgm:pt>
    <dgm:pt modelId="{DA893E5E-6CFF-4DDB-87D4-CB622EB85C01}" type="pres">
      <dgm:prSet presAssocID="{2D221135-8B9E-46CA-9424-C16945A17D79}" presName="sibTrans" presStyleCnt="0"/>
      <dgm:spPr/>
    </dgm:pt>
    <dgm:pt modelId="{85E05938-1DD9-412A-B11E-D3C3585B91F4}" type="pres">
      <dgm:prSet presAssocID="{8EA98F31-B9BF-44DB-968E-C1DECC91FF80}" presName="node" presStyleLbl="node1" presStyleIdx="1" presStyleCnt="2">
        <dgm:presLayoutVars>
          <dgm:bulletEnabled val="1"/>
        </dgm:presLayoutVars>
      </dgm:prSet>
      <dgm:spPr/>
    </dgm:pt>
  </dgm:ptLst>
  <dgm:cxnLst>
    <dgm:cxn modelId="{42B96A17-D1DE-4446-80FD-A992E92AAD5D}" type="presOf" srcId="{8EA98F31-B9BF-44DB-968E-C1DECC91FF80}" destId="{85E05938-1DD9-412A-B11E-D3C3585B91F4}" srcOrd="0" destOrd="0" presId="urn:microsoft.com/office/officeart/2005/8/layout/default"/>
    <dgm:cxn modelId="{18B24E25-4B57-4DFB-B985-8B9524F1303C}" srcId="{18A8FAC2-49FB-4AEE-AF91-158AD69FEF51}" destId="{8EA98F31-B9BF-44DB-968E-C1DECC91FF80}" srcOrd="1" destOrd="0" parTransId="{304F166E-A74C-44AD-8C24-6A9F05F8378D}" sibTransId="{B8E2FE9E-3F7E-4C1C-8A90-8E0626FD6692}"/>
    <dgm:cxn modelId="{550C493B-A277-4433-A54A-4C619DB51C6B}" type="presOf" srcId="{7C43F37B-EE2C-46FC-9626-B9B85E6C3A75}" destId="{6B382553-7206-41AB-9CB2-35F883E350AC}" srcOrd="0" destOrd="0" presId="urn:microsoft.com/office/officeart/2005/8/layout/default"/>
    <dgm:cxn modelId="{62B26FA0-3A88-4854-9C06-F6280A9370DF}" srcId="{18A8FAC2-49FB-4AEE-AF91-158AD69FEF51}" destId="{7C43F37B-EE2C-46FC-9626-B9B85E6C3A75}" srcOrd="0" destOrd="0" parTransId="{BBC8C9DA-0CBA-41A5-A1E3-9973624B1651}" sibTransId="{2D221135-8B9E-46CA-9424-C16945A17D79}"/>
    <dgm:cxn modelId="{E3B057A2-7920-44F8-9BE7-0BBD697E11E4}" type="presOf" srcId="{18A8FAC2-49FB-4AEE-AF91-158AD69FEF51}" destId="{EDCBAE43-11B6-4A4D-A104-651D59FE9715}" srcOrd="0" destOrd="0" presId="urn:microsoft.com/office/officeart/2005/8/layout/default"/>
    <dgm:cxn modelId="{4BA94D9D-C07F-4B21-AB14-40675FD64442}" type="presParOf" srcId="{EDCBAE43-11B6-4A4D-A104-651D59FE9715}" destId="{6B382553-7206-41AB-9CB2-35F883E350AC}" srcOrd="0" destOrd="0" presId="urn:microsoft.com/office/officeart/2005/8/layout/default"/>
    <dgm:cxn modelId="{380FAE7D-2C37-46E2-8D57-92589E01C6C2}" type="presParOf" srcId="{EDCBAE43-11B6-4A4D-A104-651D59FE9715}" destId="{DA893E5E-6CFF-4DDB-87D4-CB622EB85C01}" srcOrd="1" destOrd="0" presId="urn:microsoft.com/office/officeart/2005/8/layout/default"/>
    <dgm:cxn modelId="{0D9C7308-2EA8-433B-8958-3477B11C70A5}" type="presParOf" srcId="{EDCBAE43-11B6-4A4D-A104-651D59FE9715}" destId="{85E05938-1DD9-412A-B11E-D3C3585B91F4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8752CAD-F176-4399-9168-3ED1097F9C69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AC74838-8800-4B6F-9DD2-E0B57C1C5653}">
      <dgm:prSet/>
      <dgm:spPr/>
      <dgm:t>
        <a:bodyPr/>
        <a:lstStyle/>
        <a:p>
          <a:r>
            <a:rPr lang="en-US" b="1"/>
            <a:t>Logistics &amp; Connectivity</a:t>
          </a:r>
          <a:endParaRPr lang="en-US"/>
        </a:p>
      </dgm:t>
    </dgm:pt>
    <dgm:pt modelId="{C3FA4EDA-1135-403B-B91C-AE7F8401818E}" type="parTrans" cxnId="{0CF64D9B-D665-455E-A0AA-2DBB017039C6}">
      <dgm:prSet/>
      <dgm:spPr/>
      <dgm:t>
        <a:bodyPr/>
        <a:lstStyle/>
        <a:p>
          <a:endParaRPr lang="en-US"/>
        </a:p>
      </dgm:t>
    </dgm:pt>
    <dgm:pt modelId="{361BE5ED-2538-4036-B316-C7FE961BA71A}" type="sibTrans" cxnId="{0CF64D9B-D665-455E-A0AA-2DBB017039C6}">
      <dgm:prSet/>
      <dgm:spPr/>
      <dgm:t>
        <a:bodyPr/>
        <a:lstStyle/>
        <a:p>
          <a:endParaRPr lang="en-US"/>
        </a:p>
      </dgm:t>
    </dgm:pt>
    <dgm:pt modelId="{B5D3EEEE-9690-4775-8EDD-9AC0147CB59E}">
      <dgm:prSet/>
      <dgm:spPr/>
      <dgm:t>
        <a:bodyPr/>
        <a:lstStyle/>
        <a:p>
          <a:r>
            <a:rPr lang="en-US" b="1"/>
            <a:t>Cost Reduction</a:t>
          </a:r>
          <a:r>
            <a:rPr lang="en-US"/>
            <a:t>:</a:t>
          </a:r>
        </a:p>
      </dgm:t>
    </dgm:pt>
    <dgm:pt modelId="{1E95461E-2468-4D43-A5A5-4C8D5ECAD91A}" type="parTrans" cxnId="{A2666E14-7599-4EB6-934E-F677933C7D0A}">
      <dgm:prSet/>
      <dgm:spPr/>
      <dgm:t>
        <a:bodyPr/>
        <a:lstStyle/>
        <a:p>
          <a:endParaRPr lang="en-US"/>
        </a:p>
      </dgm:t>
    </dgm:pt>
    <dgm:pt modelId="{9BB8205F-62C6-401A-A985-C3641A49E7D7}" type="sibTrans" cxnId="{A2666E14-7599-4EB6-934E-F677933C7D0A}">
      <dgm:prSet/>
      <dgm:spPr/>
      <dgm:t>
        <a:bodyPr/>
        <a:lstStyle/>
        <a:p>
          <a:endParaRPr lang="en-US"/>
        </a:p>
      </dgm:t>
    </dgm:pt>
    <dgm:pt modelId="{45A1E75C-45B4-4202-A1AD-8C1EA824F3B5}">
      <dgm:prSet/>
      <dgm:spPr/>
      <dgm:t>
        <a:bodyPr/>
        <a:lstStyle/>
        <a:p>
          <a:r>
            <a:rPr lang="en-US"/>
            <a:t>The Lagos-Calabar Coastal Highway is expected to reduce logistics costs by </a:t>
          </a:r>
          <a:r>
            <a:rPr lang="en-US" b="1"/>
            <a:t>25%</a:t>
          </a:r>
          <a:r>
            <a:rPr lang="en-US"/>
            <a:t>, significantly lowering the expenses associated with transporting goods across the region.</a:t>
          </a:r>
        </a:p>
      </dgm:t>
    </dgm:pt>
    <dgm:pt modelId="{04AE44F1-8AA1-49CA-B74A-37FCA6616D71}" type="parTrans" cxnId="{BEFA9284-986B-4D24-8556-CA34CEE7D74A}">
      <dgm:prSet/>
      <dgm:spPr/>
      <dgm:t>
        <a:bodyPr/>
        <a:lstStyle/>
        <a:p>
          <a:endParaRPr lang="en-US"/>
        </a:p>
      </dgm:t>
    </dgm:pt>
    <dgm:pt modelId="{BCBEAB47-79D5-4519-82EF-F23168F2B809}" type="sibTrans" cxnId="{BEFA9284-986B-4D24-8556-CA34CEE7D74A}">
      <dgm:prSet/>
      <dgm:spPr/>
      <dgm:t>
        <a:bodyPr/>
        <a:lstStyle/>
        <a:p>
          <a:endParaRPr lang="en-US"/>
        </a:p>
      </dgm:t>
    </dgm:pt>
    <dgm:pt modelId="{211F789F-0B21-4062-91CB-54259ACE1BA8}">
      <dgm:prSet/>
      <dgm:spPr/>
      <dgm:t>
        <a:bodyPr/>
        <a:lstStyle/>
        <a:p>
          <a:r>
            <a:rPr lang="en-US" b="1"/>
            <a:t>Annual Savings</a:t>
          </a:r>
          <a:r>
            <a:rPr lang="en-US"/>
            <a:t>:</a:t>
          </a:r>
        </a:p>
      </dgm:t>
    </dgm:pt>
    <dgm:pt modelId="{5D1679C6-1779-4A0C-9FE6-5B31845D07EE}" type="parTrans" cxnId="{8ACE7218-728A-4E68-91EA-032CFB3BC39B}">
      <dgm:prSet/>
      <dgm:spPr/>
      <dgm:t>
        <a:bodyPr/>
        <a:lstStyle/>
        <a:p>
          <a:endParaRPr lang="en-US"/>
        </a:p>
      </dgm:t>
    </dgm:pt>
    <dgm:pt modelId="{6FB977A3-D0D6-4E7D-9E94-7D3B9B3C08D8}" type="sibTrans" cxnId="{8ACE7218-728A-4E68-91EA-032CFB3BC39B}">
      <dgm:prSet/>
      <dgm:spPr/>
      <dgm:t>
        <a:bodyPr/>
        <a:lstStyle/>
        <a:p>
          <a:endParaRPr lang="en-US"/>
        </a:p>
      </dgm:t>
    </dgm:pt>
    <dgm:pt modelId="{730620A4-21D9-4C6D-A298-57C6F87FD260}">
      <dgm:prSet/>
      <dgm:spPr/>
      <dgm:t>
        <a:bodyPr/>
        <a:lstStyle/>
        <a:p>
          <a:r>
            <a:rPr lang="en-US"/>
            <a:t>The highway will facilitate </a:t>
          </a:r>
          <a:r>
            <a:rPr lang="en-US" b="1"/>
            <a:t>savings of approximately $2 billion annually</a:t>
          </a:r>
          <a:r>
            <a:rPr lang="en-US"/>
            <a:t> for the manufacturing and export sectors, enhancing Nigeria’s competitive edge in regional and global markets.</a:t>
          </a:r>
        </a:p>
      </dgm:t>
    </dgm:pt>
    <dgm:pt modelId="{D3657A04-5FC7-4FF7-8ADB-F1BDE1E9F16E}" type="parTrans" cxnId="{F31BC805-F48E-42F5-8729-22E735F02326}">
      <dgm:prSet/>
      <dgm:spPr/>
      <dgm:t>
        <a:bodyPr/>
        <a:lstStyle/>
        <a:p>
          <a:endParaRPr lang="en-US"/>
        </a:p>
      </dgm:t>
    </dgm:pt>
    <dgm:pt modelId="{96E0F7B5-A079-40F3-8E0B-9F76D1FAB71B}" type="sibTrans" cxnId="{F31BC805-F48E-42F5-8729-22E735F02326}">
      <dgm:prSet/>
      <dgm:spPr/>
      <dgm:t>
        <a:bodyPr/>
        <a:lstStyle/>
        <a:p>
          <a:endParaRPr lang="en-US"/>
        </a:p>
      </dgm:t>
    </dgm:pt>
    <dgm:pt modelId="{328FBACF-D45C-414A-9487-C963688FD7F3}">
      <dgm:prSet/>
      <dgm:spPr/>
      <dgm:t>
        <a:bodyPr/>
        <a:lstStyle/>
        <a:p>
          <a:r>
            <a:rPr lang="en-US" b="1"/>
            <a:t>Investment Needs</a:t>
          </a:r>
          <a:r>
            <a:rPr lang="en-US"/>
            <a:t>:</a:t>
          </a:r>
        </a:p>
      </dgm:t>
    </dgm:pt>
    <dgm:pt modelId="{77D0483E-1537-46E0-9740-D8412E6C47CA}" type="parTrans" cxnId="{EB3D931C-4CC6-432B-84CA-9B3F5BDF038F}">
      <dgm:prSet/>
      <dgm:spPr/>
      <dgm:t>
        <a:bodyPr/>
        <a:lstStyle/>
        <a:p>
          <a:endParaRPr lang="en-US"/>
        </a:p>
      </dgm:t>
    </dgm:pt>
    <dgm:pt modelId="{A5DAEF9D-DDA7-42E8-9531-280A0447AFF9}" type="sibTrans" cxnId="{EB3D931C-4CC6-432B-84CA-9B3F5BDF038F}">
      <dgm:prSet/>
      <dgm:spPr/>
      <dgm:t>
        <a:bodyPr/>
        <a:lstStyle/>
        <a:p>
          <a:endParaRPr lang="en-US"/>
        </a:p>
      </dgm:t>
    </dgm:pt>
    <dgm:pt modelId="{3B248E7A-A8A9-4F7D-8CE4-4D4B74D15122}">
      <dgm:prSet/>
      <dgm:spPr/>
      <dgm:t>
        <a:bodyPr/>
        <a:lstStyle/>
        <a:p>
          <a:r>
            <a:rPr lang="en-US"/>
            <a:t>To fully realize these benefits, an estimated </a:t>
          </a:r>
          <a:r>
            <a:rPr lang="en-US" b="1"/>
            <a:t>$1 billion investment</a:t>
          </a:r>
          <a:r>
            <a:rPr lang="en-US"/>
            <a:t> is required in transport systems, including the development of cold chains to preserve perishable goods and improve supply chain efficiency.</a:t>
          </a:r>
        </a:p>
      </dgm:t>
    </dgm:pt>
    <dgm:pt modelId="{5089F209-C95E-4337-B40A-C906D4A9F5F1}" type="parTrans" cxnId="{E522AFFB-8FE5-4C75-8DEE-8CB3AF764B96}">
      <dgm:prSet/>
      <dgm:spPr/>
      <dgm:t>
        <a:bodyPr/>
        <a:lstStyle/>
        <a:p>
          <a:endParaRPr lang="en-US"/>
        </a:p>
      </dgm:t>
    </dgm:pt>
    <dgm:pt modelId="{548FD87C-42E5-4E1E-8397-C556464D27EE}" type="sibTrans" cxnId="{E522AFFB-8FE5-4C75-8DEE-8CB3AF764B96}">
      <dgm:prSet/>
      <dgm:spPr/>
      <dgm:t>
        <a:bodyPr/>
        <a:lstStyle/>
        <a:p>
          <a:endParaRPr lang="en-US"/>
        </a:p>
      </dgm:t>
    </dgm:pt>
    <dgm:pt modelId="{ED2D4373-7331-4237-8413-37A6B393754E}" type="pres">
      <dgm:prSet presAssocID="{A8752CAD-F176-4399-9168-3ED1097F9C69}" presName="linear" presStyleCnt="0">
        <dgm:presLayoutVars>
          <dgm:dir/>
          <dgm:animLvl val="lvl"/>
          <dgm:resizeHandles val="exact"/>
        </dgm:presLayoutVars>
      </dgm:prSet>
      <dgm:spPr/>
    </dgm:pt>
    <dgm:pt modelId="{BD381AC8-7F9A-4386-849C-5173078583B6}" type="pres">
      <dgm:prSet presAssocID="{3AC74838-8800-4B6F-9DD2-E0B57C1C5653}" presName="parentLin" presStyleCnt="0"/>
      <dgm:spPr/>
    </dgm:pt>
    <dgm:pt modelId="{1BD1BAC4-9EF8-46EB-9433-AB2F6BE3311E}" type="pres">
      <dgm:prSet presAssocID="{3AC74838-8800-4B6F-9DD2-E0B57C1C5653}" presName="parentLeftMargin" presStyleLbl="node1" presStyleIdx="0" presStyleCnt="4"/>
      <dgm:spPr/>
    </dgm:pt>
    <dgm:pt modelId="{D450C1E5-8BCC-49B2-9754-414DF6224708}" type="pres">
      <dgm:prSet presAssocID="{3AC74838-8800-4B6F-9DD2-E0B57C1C565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0B1AD6E-1EEB-4699-B1E8-3DD093E65E11}" type="pres">
      <dgm:prSet presAssocID="{3AC74838-8800-4B6F-9DD2-E0B57C1C5653}" presName="negativeSpace" presStyleCnt="0"/>
      <dgm:spPr/>
    </dgm:pt>
    <dgm:pt modelId="{2B64C786-A954-48AF-A1DB-02F8F7F71E59}" type="pres">
      <dgm:prSet presAssocID="{3AC74838-8800-4B6F-9DD2-E0B57C1C5653}" presName="childText" presStyleLbl="conFgAcc1" presStyleIdx="0" presStyleCnt="4">
        <dgm:presLayoutVars>
          <dgm:bulletEnabled val="1"/>
        </dgm:presLayoutVars>
      </dgm:prSet>
      <dgm:spPr/>
    </dgm:pt>
    <dgm:pt modelId="{9B660BD8-C381-4D5C-84CE-EEFC67A2F4B3}" type="pres">
      <dgm:prSet presAssocID="{361BE5ED-2538-4036-B316-C7FE961BA71A}" presName="spaceBetweenRectangles" presStyleCnt="0"/>
      <dgm:spPr/>
    </dgm:pt>
    <dgm:pt modelId="{615505E6-533F-472C-9386-5D56F0B3CA74}" type="pres">
      <dgm:prSet presAssocID="{B5D3EEEE-9690-4775-8EDD-9AC0147CB59E}" presName="parentLin" presStyleCnt="0"/>
      <dgm:spPr/>
    </dgm:pt>
    <dgm:pt modelId="{18BD3351-638A-453F-8727-A1E3D46D02A9}" type="pres">
      <dgm:prSet presAssocID="{B5D3EEEE-9690-4775-8EDD-9AC0147CB59E}" presName="parentLeftMargin" presStyleLbl="node1" presStyleIdx="0" presStyleCnt="4"/>
      <dgm:spPr/>
    </dgm:pt>
    <dgm:pt modelId="{EA40F72D-95A9-4F23-9456-14D98807919C}" type="pres">
      <dgm:prSet presAssocID="{B5D3EEEE-9690-4775-8EDD-9AC0147CB59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AD2074C-2EDE-48B8-B3EF-A21F54181C6A}" type="pres">
      <dgm:prSet presAssocID="{B5D3EEEE-9690-4775-8EDD-9AC0147CB59E}" presName="negativeSpace" presStyleCnt="0"/>
      <dgm:spPr/>
    </dgm:pt>
    <dgm:pt modelId="{3AF7862D-565B-416C-ADD2-D76102D81D02}" type="pres">
      <dgm:prSet presAssocID="{B5D3EEEE-9690-4775-8EDD-9AC0147CB59E}" presName="childText" presStyleLbl="conFgAcc1" presStyleIdx="1" presStyleCnt="4">
        <dgm:presLayoutVars>
          <dgm:bulletEnabled val="1"/>
        </dgm:presLayoutVars>
      </dgm:prSet>
      <dgm:spPr/>
    </dgm:pt>
    <dgm:pt modelId="{CB5D89CE-F584-4F84-B79F-713D7968E83C}" type="pres">
      <dgm:prSet presAssocID="{9BB8205F-62C6-401A-A985-C3641A49E7D7}" presName="spaceBetweenRectangles" presStyleCnt="0"/>
      <dgm:spPr/>
    </dgm:pt>
    <dgm:pt modelId="{7BDCD859-845B-40ED-B460-DB7DB940E2AC}" type="pres">
      <dgm:prSet presAssocID="{211F789F-0B21-4062-91CB-54259ACE1BA8}" presName="parentLin" presStyleCnt="0"/>
      <dgm:spPr/>
    </dgm:pt>
    <dgm:pt modelId="{39F525AE-DF39-476E-917A-762D4B7968AA}" type="pres">
      <dgm:prSet presAssocID="{211F789F-0B21-4062-91CB-54259ACE1BA8}" presName="parentLeftMargin" presStyleLbl="node1" presStyleIdx="1" presStyleCnt="4"/>
      <dgm:spPr/>
    </dgm:pt>
    <dgm:pt modelId="{D2D5EE4D-C93E-4336-A4F8-F559F4319CF8}" type="pres">
      <dgm:prSet presAssocID="{211F789F-0B21-4062-91CB-54259ACE1BA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2012B74-37C5-4740-B877-6F50B431AE00}" type="pres">
      <dgm:prSet presAssocID="{211F789F-0B21-4062-91CB-54259ACE1BA8}" presName="negativeSpace" presStyleCnt="0"/>
      <dgm:spPr/>
    </dgm:pt>
    <dgm:pt modelId="{0C977573-2D2B-49B3-8583-129E254AEC14}" type="pres">
      <dgm:prSet presAssocID="{211F789F-0B21-4062-91CB-54259ACE1BA8}" presName="childText" presStyleLbl="conFgAcc1" presStyleIdx="2" presStyleCnt="4">
        <dgm:presLayoutVars>
          <dgm:bulletEnabled val="1"/>
        </dgm:presLayoutVars>
      </dgm:prSet>
      <dgm:spPr/>
    </dgm:pt>
    <dgm:pt modelId="{060AC4FE-996D-49AF-9737-FD1F58DA7F04}" type="pres">
      <dgm:prSet presAssocID="{6FB977A3-D0D6-4E7D-9E94-7D3B9B3C08D8}" presName="spaceBetweenRectangles" presStyleCnt="0"/>
      <dgm:spPr/>
    </dgm:pt>
    <dgm:pt modelId="{6BE9C1D4-1973-4C33-885B-3B05EC0B1057}" type="pres">
      <dgm:prSet presAssocID="{328FBACF-D45C-414A-9487-C963688FD7F3}" presName="parentLin" presStyleCnt="0"/>
      <dgm:spPr/>
    </dgm:pt>
    <dgm:pt modelId="{E1DE3E56-4B9F-46D6-9E41-A525FA778F4D}" type="pres">
      <dgm:prSet presAssocID="{328FBACF-D45C-414A-9487-C963688FD7F3}" presName="parentLeftMargin" presStyleLbl="node1" presStyleIdx="2" presStyleCnt="4"/>
      <dgm:spPr/>
    </dgm:pt>
    <dgm:pt modelId="{AC2E06EB-07B3-4179-96DE-912B480DF298}" type="pres">
      <dgm:prSet presAssocID="{328FBACF-D45C-414A-9487-C963688FD7F3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F77A27CD-34AB-4B69-8552-EB713B624051}" type="pres">
      <dgm:prSet presAssocID="{328FBACF-D45C-414A-9487-C963688FD7F3}" presName="negativeSpace" presStyleCnt="0"/>
      <dgm:spPr/>
    </dgm:pt>
    <dgm:pt modelId="{050574C1-56DB-429D-9B38-FADC30D8BF51}" type="pres">
      <dgm:prSet presAssocID="{328FBACF-D45C-414A-9487-C963688FD7F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CA6E404-7407-4B26-B20E-A55036CDAA53}" type="presOf" srcId="{211F789F-0B21-4062-91CB-54259ACE1BA8}" destId="{D2D5EE4D-C93E-4336-A4F8-F559F4319CF8}" srcOrd="1" destOrd="0" presId="urn:microsoft.com/office/officeart/2005/8/layout/list1"/>
    <dgm:cxn modelId="{F31BC805-F48E-42F5-8729-22E735F02326}" srcId="{211F789F-0B21-4062-91CB-54259ACE1BA8}" destId="{730620A4-21D9-4C6D-A298-57C6F87FD260}" srcOrd="0" destOrd="0" parTransId="{D3657A04-5FC7-4FF7-8ADB-F1BDE1E9F16E}" sibTransId="{96E0F7B5-A079-40F3-8E0B-9F76D1FAB71B}"/>
    <dgm:cxn modelId="{A2666E14-7599-4EB6-934E-F677933C7D0A}" srcId="{A8752CAD-F176-4399-9168-3ED1097F9C69}" destId="{B5D3EEEE-9690-4775-8EDD-9AC0147CB59E}" srcOrd="1" destOrd="0" parTransId="{1E95461E-2468-4D43-A5A5-4C8D5ECAD91A}" sibTransId="{9BB8205F-62C6-401A-A985-C3641A49E7D7}"/>
    <dgm:cxn modelId="{8ACE7218-728A-4E68-91EA-032CFB3BC39B}" srcId="{A8752CAD-F176-4399-9168-3ED1097F9C69}" destId="{211F789F-0B21-4062-91CB-54259ACE1BA8}" srcOrd="2" destOrd="0" parTransId="{5D1679C6-1779-4A0C-9FE6-5B31845D07EE}" sibTransId="{6FB977A3-D0D6-4E7D-9E94-7D3B9B3C08D8}"/>
    <dgm:cxn modelId="{6D6D881A-0536-4967-B582-43589B9C3248}" type="presOf" srcId="{A8752CAD-F176-4399-9168-3ED1097F9C69}" destId="{ED2D4373-7331-4237-8413-37A6B393754E}" srcOrd="0" destOrd="0" presId="urn:microsoft.com/office/officeart/2005/8/layout/list1"/>
    <dgm:cxn modelId="{EB3D931C-4CC6-432B-84CA-9B3F5BDF038F}" srcId="{A8752CAD-F176-4399-9168-3ED1097F9C69}" destId="{328FBACF-D45C-414A-9487-C963688FD7F3}" srcOrd="3" destOrd="0" parTransId="{77D0483E-1537-46E0-9740-D8412E6C47CA}" sibTransId="{A5DAEF9D-DDA7-42E8-9531-280A0447AFF9}"/>
    <dgm:cxn modelId="{CB5F4A39-EDA2-47D1-A0A6-9CDDF621A543}" type="presOf" srcId="{3B248E7A-A8A9-4F7D-8CE4-4D4B74D15122}" destId="{050574C1-56DB-429D-9B38-FADC30D8BF51}" srcOrd="0" destOrd="0" presId="urn:microsoft.com/office/officeart/2005/8/layout/list1"/>
    <dgm:cxn modelId="{3255C076-8148-47B1-9A2A-4FAA8E502575}" type="presOf" srcId="{328FBACF-D45C-414A-9487-C963688FD7F3}" destId="{E1DE3E56-4B9F-46D6-9E41-A525FA778F4D}" srcOrd="0" destOrd="0" presId="urn:microsoft.com/office/officeart/2005/8/layout/list1"/>
    <dgm:cxn modelId="{FEC1C378-E22C-486F-BD02-A6E92B9B3BDB}" type="presOf" srcId="{B5D3EEEE-9690-4775-8EDD-9AC0147CB59E}" destId="{18BD3351-638A-453F-8727-A1E3D46D02A9}" srcOrd="0" destOrd="0" presId="urn:microsoft.com/office/officeart/2005/8/layout/list1"/>
    <dgm:cxn modelId="{BEFA9284-986B-4D24-8556-CA34CEE7D74A}" srcId="{B5D3EEEE-9690-4775-8EDD-9AC0147CB59E}" destId="{45A1E75C-45B4-4202-A1AD-8C1EA824F3B5}" srcOrd="0" destOrd="0" parTransId="{04AE44F1-8AA1-49CA-B74A-37FCA6616D71}" sibTransId="{BCBEAB47-79D5-4519-82EF-F23168F2B809}"/>
    <dgm:cxn modelId="{BC9F2886-BB27-4C33-94FF-D5E1C79552D3}" type="presOf" srcId="{211F789F-0B21-4062-91CB-54259ACE1BA8}" destId="{39F525AE-DF39-476E-917A-762D4B7968AA}" srcOrd="0" destOrd="0" presId="urn:microsoft.com/office/officeart/2005/8/layout/list1"/>
    <dgm:cxn modelId="{10950C99-700B-4646-9EA2-E124C1D40B91}" type="presOf" srcId="{328FBACF-D45C-414A-9487-C963688FD7F3}" destId="{AC2E06EB-07B3-4179-96DE-912B480DF298}" srcOrd="1" destOrd="0" presId="urn:microsoft.com/office/officeart/2005/8/layout/list1"/>
    <dgm:cxn modelId="{0CF64D9B-D665-455E-A0AA-2DBB017039C6}" srcId="{A8752CAD-F176-4399-9168-3ED1097F9C69}" destId="{3AC74838-8800-4B6F-9DD2-E0B57C1C5653}" srcOrd="0" destOrd="0" parTransId="{C3FA4EDA-1135-403B-B91C-AE7F8401818E}" sibTransId="{361BE5ED-2538-4036-B316-C7FE961BA71A}"/>
    <dgm:cxn modelId="{4FEB93BA-6F2C-441F-B78B-84ACD8768135}" type="presOf" srcId="{45A1E75C-45B4-4202-A1AD-8C1EA824F3B5}" destId="{3AF7862D-565B-416C-ADD2-D76102D81D02}" srcOrd="0" destOrd="0" presId="urn:microsoft.com/office/officeart/2005/8/layout/list1"/>
    <dgm:cxn modelId="{DB255ECB-AFA0-4963-8109-5CF3C355ED8F}" type="presOf" srcId="{730620A4-21D9-4C6D-A298-57C6F87FD260}" destId="{0C977573-2D2B-49B3-8583-129E254AEC14}" srcOrd="0" destOrd="0" presId="urn:microsoft.com/office/officeart/2005/8/layout/list1"/>
    <dgm:cxn modelId="{4EAF82D8-A805-4E42-845B-3093B89D5D0C}" type="presOf" srcId="{3AC74838-8800-4B6F-9DD2-E0B57C1C5653}" destId="{1BD1BAC4-9EF8-46EB-9433-AB2F6BE3311E}" srcOrd="0" destOrd="0" presId="urn:microsoft.com/office/officeart/2005/8/layout/list1"/>
    <dgm:cxn modelId="{FF347DD9-A817-4C55-A26F-653D19979CDE}" type="presOf" srcId="{3AC74838-8800-4B6F-9DD2-E0B57C1C5653}" destId="{D450C1E5-8BCC-49B2-9754-414DF6224708}" srcOrd="1" destOrd="0" presId="urn:microsoft.com/office/officeart/2005/8/layout/list1"/>
    <dgm:cxn modelId="{88E78CF3-5EE6-4D8C-B782-8D5755C5AAA0}" type="presOf" srcId="{B5D3EEEE-9690-4775-8EDD-9AC0147CB59E}" destId="{EA40F72D-95A9-4F23-9456-14D98807919C}" srcOrd="1" destOrd="0" presId="urn:microsoft.com/office/officeart/2005/8/layout/list1"/>
    <dgm:cxn modelId="{E522AFFB-8FE5-4C75-8DEE-8CB3AF764B96}" srcId="{328FBACF-D45C-414A-9487-C963688FD7F3}" destId="{3B248E7A-A8A9-4F7D-8CE4-4D4B74D15122}" srcOrd="0" destOrd="0" parTransId="{5089F209-C95E-4337-B40A-C906D4A9F5F1}" sibTransId="{548FD87C-42E5-4E1E-8397-C556464D27EE}"/>
    <dgm:cxn modelId="{D8A0F379-EE56-4A0B-97F3-AF7F3B65CCEC}" type="presParOf" srcId="{ED2D4373-7331-4237-8413-37A6B393754E}" destId="{BD381AC8-7F9A-4386-849C-5173078583B6}" srcOrd="0" destOrd="0" presId="urn:microsoft.com/office/officeart/2005/8/layout/list1"/>
    <dgm:cxn modelId="{B2488C00-8468-4E93-9311-4750D611592D}" type="presParOf" srcId="{BD381AC8-7F9A-4386-849C-5173078583B6}" destId="{1BD1BAC4-9EF8-46EB-9433-AB2F6BE3311E}" srcOrd="0" destOrd="0" presId="urn:microsoft.com/office/officeart/2005/8/layout/list1"/>
    <dgm:cxn modelId="{C8C4C6A4-9314-4399-81A0-5C3009CA2764}" type="presParOf" srcId="{BD381AC8-7F9A-4386-849C-5173078583B6}" destId="{D450C1E5-8BCC-49B2-9754-414DF6224708}" srcOrd="1" destOrd="0" presId="urn:microsoft.com/office/officeart/2005/8/layout/list1"/>
    <dgm:cxn modelId="{BE2B707C-B74E-4F86-BE44-93A27990F07B}" type="presParOf" srcId="{ED2D4373-7331-4237-8413-37A6B393754E}" destId="{C0B1AD6E-1EEB-4699-B1E8-3DD093E65E11}" srcOrd="1" destOrd="0" presId="urn:microsoft.com/office/officeart/2005/8/layout/list1"/>
    <dgm:cxn modelId="{32DCE67A-1AA4-46AC-B528-D9D880CBBB90}" type="presParOf" srcId="{ED2D4373-7331-4237-8413-37A6B393754E}" destId="{2B64C786-A954-48AF-A1DB-02F8F7F71E59}" srcOrd="2" destOrd="0" presId="urn:microsoft.com/office/officeart/2005/8/layout/list1"/>
    <dgm:cxn modelId="{2ED42EA7-7F14-495C-A68A-07C8D5317AA0}" type="presParOf" srcId="{ED2D4373-7331-4237-8413-37A6B393754E}" destId="{9B660BD8-C381-4D5C-84CE-EEFC67A2F4B3}" srcOrd="3" destOrd="0" presId="urn:microsoft.com/office/officeart/2005/8/layout/list1"/>
    <dgm:cxn modelId="{10BCEAD6-9A3F-4216-A1D1-D6D9942F40F4}" type="presParOf" srcId="{ED2D4373-7331-4237-8413-37A6B393754E}" destId="{615505E6-533F-472C-9386-5D56F0B3CA74}" srcOrd="4" destOrd="0" presId="urn:microsoft.com/office/officeart/2005/8/layout/list1"/>
    <dgm:cxn modelId="{C13798B8-F12C-4BEE-B69C-7D9CE712A0BD}" type="presParOf" srcId="{615505E6-533F-472C-9386-5D56F0B3CA74}" destId="{18BD3351-638A-453F-8727-A1E3D46D02A9}" srcOrd="0" destOrd="0" presId="urn:microsoft.com/office/officeart/2005/8/layout/list1"/>
    <dgm:cxn modelId="{4E2EE039-2D2E-4852-8579-C3D12D479E7F}" type="presParOf" srcId="{615505E6-533F-472C-9386-5D56F0B3CA74}" destId="{EA40F72D-95A9-4F23-9456-14D98807919C}" srcOrd="1" destOrd="0" presId="urn:microsoft.com/office/officeart/2005/8/layout/list1"/>
    <dgm:cxn modelId="{0B893DDF-E606-4B89-9B6C-1C05128DAE0E}" type="presParOf" srcId="{ED2D4373-7331-4237-8413-37A6B393754E}" destId="{2AD2074C-2EDE-48B8-B3EF-A21F54181C6A}" srcOrd="5" destOrd="0" presId="urn:microsoft.com/office/officeart/2005/8/layout/list1"/>
    <dgm:cxn modelId="{0E57DA1D-7B8C-46D2-88C5-47E986EA9420}" type="presParOf" srcId="{ED2D4373-7331-4237-8413-37A6B393754E}" destId="{3AF7862D-565B-416C-ADD2-D76102D81D02}" srcOrd="6" destOrd="0" presId="urn:microsoft.com/office/officeart/2005/8/layout/list1"/>
    <dgm:cxn modelId="{ADAE32F4-2D87-4B2F-802E-B22AE03D2C28}" type="presParOf" srcId="{ED2D4373-7331-4237-8413-37A6B393754E}" destId="{CB5D89CE-F584-4F84-B79F-713D7968E83C}" srcOrd="7" destOrd="0" presId="urn:microsoft.com/office/officeart/2005/8/layout/list1"/>
    <dgm:cxn modelId="{6715A757-3F66-4A35-8A2F-1BEF596E095B}" type="presParOf" srcId="{ED2D4373-7331-4237-8413-37A6B393754E}" destId="{7BDCD859-845B-40ED-B460-DB7DB940E2AC}" srcOrd="8" destOrd="0" presId="urn:microsoft.com/office/officeart/2005/8/layout/list1"/>
    <dgm:cxn modelId="{500A0CC5-3501-4EF6-BF12-A08B21DA886B}" type="presParOf" srcId="{7BDCD859-845B-40ED-B460-DB7DB940E2AC}" destId="{39F525AE-DF39-476E-917A-762D4B7968AA}" srcOrd="0" destOrd="0" presId="urn:microsoft.com/office/officeart/2005/8/layout/list1"/>
    <dgm:cxn modelId="{544ECD74-072B-43E2-B123-0AFFF37CB280}" type="presParOf" srcId="{7BDCD859-845B-40ED-B460-DB7DB940E2AC}" destId="{D2D5EE4D-C93E-4336-A4F8-F559F4319CF8}" srcOrd="1" destOrd="0" presId="urn:microsoft.com/office/officeart/2005/8/layout/list1"/>
    <dgm:cxn modelId="{EAA44723-3818-404B-974D-1E3D9619F813}" type="presParOf" srcId="{ED2D4373-7331-4237-8413-37A6B393754E}" destId="{02012B74-37C5-4740-B877-6F50B431AE00}" srcOrd="9" destOrd="0" presId="urn:microsoft.com/office/officeart/2005/8/layout/list1"/>
    <dgm:cxn modelId="{124D830C-FBC9-4026-B51B-0FC2E3148EDF}" type="presParOf" srcId="{ED2D4373-7331-4237-8413-37A6B393754E}" destId="{0C977573-2D2B-49B3-8583-129E254AEC14}" srcOrd="10" destOrd="0" presId="urn:microsoft.com/office/officeart/2005/8/layout/list1"/>
    <dgm:cxn modelId="{69F74CBD-A417-437E-A68F-06A24DF7113C}" type="presParOf" srcId="{ED2D4373-7331-4237-8413-37A6B393754E}" destId="{060AC4FE-996D-49AF-9737-FD1F58DA7F04}" srcOrd="11" destOrd="0" presId="urn:microsoft.com/office/officeart/2005/8/layout/list1"/>
    <dgm:cxn modelId="{3775A74E-C740-436C-83F8-3EBE9EA5673A}" type="presParOf" srcId="{ED2D4373-7331-4237-8413-37A6B393754E}" destId="{6BE9C1D4-1973-4C33-885B-3B05EC0B1057}" srcOrd="12" destOrd="0" presId="urn:microsoft.com/office/officeart/2005/8/layout/list1"/>
    <dgm:cxn modelId="{1055F29A-8EA0-46B0-8287-49E71C32AAEA}" type="presParOf" srcId="{6BE9C1D4-1973-4C33-885B-3B05EC0B1057}" destId="{E1DE3E56-4B9F-46D6-9E41-A525FA778F4D}" srcOrd="0" destOrd="0" presId="urn:microsoft.com/office/officeart/2005/8/layout/list1"/>
    <dgm:cxn modelId="{9C2E3BD1-D9CE-4B8B-AB2F-126152E140E3}" type="presParOf" srcId="{6BE9C1D4-1973-4C33-885B-3B05EC0B1057}" destId="{AC2E06EB-07B3-4179-96DE-912B480DF298}" srcOrd="1" destOrd="0" presId="urn:microsoft.com/office/officeart/2005/8/layout/list1"/>
    <dgm:cxn modelId="{3D6F8FC6-8BF0-40B3-AC7B-47AB459D8011}" type="presParOf" srcId="{ED2D4373-7331-4237-8413-37A6B393754E}" destId="{F77A27CD-34AB-4B69-8552-EB713B624051}" srcOrd="13" destOrd="0" presId="urn:microsoft.com/office/officeart/2005/8/layout/list1"/>
    <dgm:cxn modelId="{19FC051E-E104-48E2-AE11-D5A075402489}" type="presParOf" srcId="{ED2D4373-7331-4237-8413-37A6B393754E}" destId="{050574C1-56DB-429D-9B38-FADC30D8BF5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6A92B75-0508-4DE1-9CD3-6DF002559C5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86C63420-EB08-406D-8FCE-F5A0F3E3A604}">
      <dgm:prSet/>
      <dgm:spPr/>
      <dgm:t>
        <a:bodyPr/>
        <a:lstStyle/>
        <a:p>
          <a:r>
            <a:rPr lang="en-US" b="1"/>
            <a:t>Employment Opportunities</a:t>
          </a:r>
          <a:r>
            <a:rPr lang="en-US"/>
            <a:t>:</a:t>
          </a:r>
        </a:p>
      </dgm:t>
    </dgm:pt>
    <dgm:pt modelId="{D487FAEC-17F9-422E-B522-E23647FDFB93}" type="parTrans" cxnId="{1A2DBA9C-BF11-497B-89B4-3C8FD9DAC001}">
      <dgm:prSet/>
      <dgm:spPr/>
      <dgm:t>
        <a:bodyPr/>
        <a:lstStyle/>
        <a:p>
          <a:endParaRPr lang="en-US"/>
        </a:p>
      </dgm:t>
    </dgm:pt>
    <dgm:pt modelId="{62ADFE23-3238-4C1A-A9D3-45EF2540843B}" type="sibTrans" cxnId="{1A2DBA9C-BF11-497B-89B4-3C8FD9DAC001}">
      <dgm:prSet/>
      <dgm:spPr/>
      <dgm:t>
        <a:bodyPr/>
        <a:lstStyle/>
        <a:p>
          <a:endParaRPr lang="en-US"/>
        </a:p>
      </dgm:t>
    </dgm:pt>
    <dgm:pt modelId="{ABC62EB0-8DFE-4E59-BC9D-44BD13E177C9}">
      <dgm:prSet/>
      <dgm:spPr/>
      <dgm:t>
        <a:bodyPr/>
        <a:lstStyle/>
        <a:p>
          <a:r>
            <a:rPr lang="en-US"/>
            <a:t>The project is projected to create over </a:t>
          </a:r>
          <a:r>
            <a:rPr lang="en-US" b="1"/>
            <a:t>150,000 direct and indirect jobs</a:t>
          </a:r>
          <a:r>
            <a:rPr lang="en-US"/>
            <a:t> across various sectors such as construction, logistics, and tourism, contributing to economic stability and growth.</a:t>
          </a:r>
        </a:p>
      </dgm:t>
    </dgm:pt>
    <dgm:pt modelId="{E0FE67A1-F556-44C8-B941-8466FBD2A554}" type="parTrans" cxnId="{93105433-602F-4A1E-8E27-D8585F900794}">
      <dgm:prSet/>
      <dgm:spPr/>
      <dgm:t>
        <a:bodyPr/>
        <a:lstStyle/>
        <a:p>
          <a:endParaRPr lang="en-US"/>
        </a:p>
      </dgm:t>
    </dgm:pt>
    <dgm:pt modelId="{4A554C5D-AABE-460F-B667-CE413B3DD529}" type="sibTrans" cxnId="{93105433-602F-4A1E-8E27-D8585F900794}">
      <dgm:prSet/>
      <dgm:spPr/>
      <dgm:t>
        <a:bodyPr/>
        <a:lstStyle/>
        <a:p>
          <a:endParaRPr lang="en-US"/>
        </a:p>
      </dgm:t>
    </dgm:pt>
    <dgm:pt modelId="{85E346CA-C4BE-40EC-AD1D-447670C012F9}">
      <dgm:prSet/>
      <dgm:spPr/>
      <dgm:t>
        <a:bodyPr/>
        <a:lstStyle/>
        <a:p>
          <a:r>
            <a:rPr lang="en-US" b="1"/>
            <a:t>Economic Injection</a:t>
          </a:r>
          <a:r>
            <a:rPr lang="en-US"/>
            <a:t>:</a:t>
          </a:r>
        </a:p>
      </dgm:t>
    </dgm:pt>
    <dgm:pt modelId="{4FAA29AA-F85D-43C7-9340-95DEB09D06C4}" type="parTrans" cxnId="{E57D31BF-0476-46E8-9D34-2F6CF2B06F24}">
      <dgm:prSet/>
      <dgm:spPr/>
      <dgm:t>
        <a:bodyPr/>
        <a:lstStyle/>
        <a:p>
          <a:endParaRPr lang="en-US"/>
        </a:p>
      </dgm:t>
    </dgm:pt>
    <dgm:pt modelId="{F6D067AF-73E5-4481-9CC5-96F6C17C0AAF}" type="sibTrans" cxnId="{E57D31BF-0476-46E8-9D34-2F6CF2B06F24}">
      <dgm:prSet/>
      <dgm:spPr/>
      <dgm:t>
        <a:bodyPr/>
        <a:lstStyle/>
        <a:p>
          <a:endParaRPr lang="en-US"/>
        </a:p>
      </dgm:t>
    </dgm:pt>
    <dgm:pt modelId="{100FA527-106C-4067-8808-BD5DC5F38EB6}">
      <dgm:prSet/>
      <dgm:spPr/>
      <dgm:t>
        <a:bodyPr/>
        <a:lstStyle/>
        <a:p>
          <a:r>
            <a:rPr lang="en-US"/>
            <a:t>An estimated </a:t>
          </a:r>
          <a:r>
            <a:rPr lang="en-US" b="1"/>
            <a:t>$2 billion annually</a:t>
          </a:r>
          <a:r>
            <a:rPr lang="en-US"/>
            <a:t> will flow into the economy through wages and local spending by workers, further stimulating local businesses and communities.</a:t>
          </a:r>
        </a:p>
      </dgm:t>
    </dgm:pt>
    <dgm:pt modelId="{C4BB8F1D-D485-4473-9200-63BE830D933C}" type="parTrans" cxnId="{24D6653C-2F43-4E97-87C2-3D78765ED855}">
      <dgm:prSet/>
      <dgm:spPr/>
      <dgm:t>
        <a:bodyPr/>
        <a:lstStyle/>
        <a:p>
          <a:endParaRPr lang="en-US"/>
        </a:p>
      </dgm:t>
    </dgm:pt>
    <dgm:pt modelId="{39AF4B9A-2611-45A1-A39A-0B59D069B87D}" type="sibTrans" cxnId="{24D6653C-2F43-4E97-87C2-3D78765ED855}">
      <dgm:prSet/>
      <dgm:spPr/>
      <dgm:t>
        <a:bodyPr/>
        <a:lstStyle/>
        <a:p>
          <a:endParaRPr lang="en-US"/>
        </a:p>
      </dgm:t>
    </dgm:pt>
    <dgm:pt modelId="{86B969CA-A5D9-44DD-A997-E24789360530}" type="pres">
      <dgm:prSet presAssocID="{36A92B75-0508-4DE1-9CD3-6DF002559C55}" presName="root" presStyleCnt="0">
        <dgm:presLayoutVars>
          <dgm:dir/>
          <dgm:resizeHandles val="exact"/>
        </dgm:presLayoutVars>
      </dgm:prSet>
      <dgm:spPr/>
    </dgm:pt>
    <dgm:pt modelId="{A8A00969-16D0-4F74-A574-22B6632918B5}" type="pres">
      <dgm:prSet presAssocID="{86C63420-EB08-406D-8FCE-F5A0F3E3A604}" presName="compNode" presStyleCnt="0"/>
      <dgm:spPr/>
    </dgm:pt>
    <dgm:pt modelId="{5AF3FFFB-501A-481D-A893-FCA8A12E6FAC}" type="pres">
      <dgm:prSet presAssocID="{86C63420-EB08-406D-8FCE-F5A0F3E3A604}" presName="bgRect" presStyleLbl="bgShp" presStyleIdx="0" presStyleCnt="2"/>
      <dgm:spPr/>
    </dgm:pt>
    <dgm:pt modelId="{BC1DE43A-6D3A-4D08-8AC2-E92E27EEEA9D}" type="pres">
      <dgm:prSet presAssocID="{86C63420-EB08-406D-8FCE-F5A0F3E3A604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xcavator"/>
        </a:ext>
      </dgm:extLst>
    </dgm:pt>
    <dgm:pt modelId="{79149A3C-1868-4F04-A8FD-B0841BB9AC57}" type="pres">
      <dgm:prSet presAssocID="{86C63420-EB08-406D-8FCE-F5A0F3E3A604}" presName="spaceRect" presStyleCnt="0"/>
      <dgm:spPr/>
    </dgm:pt>
    <dgm:pt modelId="{17E626A5-515B-433E-9BCB-374AE659D4A2}" type="pres">
      <dgm:prSet presAssocID="{86C63420-EB08-406D-8FCE-F5A0F3E3A604}" presName="parTx" presStyleLbl="revTx" presStyleIdx="0" presStyleCnt="4">
        <dgm:presLayoutVars>
          <dgm:chMax val="0"/>
          <dgm:chPref val="0"/>
        </dgm:presLayoutVars>
      </dgm:prSet>
      <dgm:spPr/>
    </dgm:pt>
    <dgm:pt modelId="{6C516409-A5E0-4FC3-A692-552191B634A8}" type="pres">
      <dgm:prSet presAssocID="{86C63420-EB08-406D-8FCE-F5A0F3E3A604}" presName="desTx" presStyleLbl="revTx" presStyleIdx="1" presStyleCnt="4">
        <dgm:presLayoutVars/>
      </dgm:prSet>
      <dgm:spPr/>
    </dgm:pt>
    <dgm:pt modelId="{88E74538-B119-4CE4-B455-DFDEB3607E27}" type="pres">
      <dgm:prSet presAssocID="{62ADFE23-3238-4C1A-A9D3-45EF2540843B}" presName="sibTrans" presStyleCnt="0"/>
      <dgm:spPr/>
    </dgm:pt>
    <dgm:pt modelId="{9BC7CAAD-3FC8-4ED7-9C89-B8FE3753083B}" type="pres">
      <dgm:prSet presAssocID="{85E346CA-C4BE-40EC-AD1D-447670C012F9}" presName="compNode" presStyleCnt="0"/>
      <dgm:spPr/>
    </dgm:pt>
    <dgm:pt modelId="{48285686-291E-489C-9955-5114C510F8F8}" type="pres">
      <dgm:prSet presAssocID="{85E346CA-C4BE-40EC-AD1D-447670C012F9}" presName="bgRect" presStyleLbl="bgShp" presStyleIdx="1" presStyleCnt="2"/>
      <dgm:spPr/>
    </dgm:pt>
    <dgm:pt modelId="{CABC0FDC-35E5-4797-BDC1-FE6B2BD985C9}" type="pres">
      <dgm:prSet presAssocID="{85E346CA-C4BE-40EC-AD1D-447670C012F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F76DC9FD-295D-4A57-9885-55E6E0DA21E3}" type="pres">
      <dgm:prSet presAssocID="{85E346CA-C4BE-40EC-AD1D-447670C012F9}" presName="spaceRect" presStyleCnt="0"/>
      <dgm:spPr/>
    </dgm:pt>
    <dgm:pt modelId="{D6432161-379A-43EC-970D-D8003B2E6803}" type="pres">
      <dgm:prSet presAssocID="{85E346CA-C4BE-40EC-AD1D-447670C012F9}" presName="parTx" presStyleLbl="revTx" presStyleIdx="2" presStyleCnt="4">
        <dgm:presLayoutVars>
          <dgm:chMax val="0"/>
          <dgm:chPref val="0"/>
        </dgm:presLayoutVars>
      </dgm:prSet>
      <dgm:spPr/>
    </dgm:pt>
    <dgm:pt modelId="{C5439D7B-91E8-4CA5-834B-89A4326F9E77}" type="pres">
      <dgm:prSet presAssocID="{85E346CA-C4BE-40EC-AD1D-447670C012F9}" presName="desTx" presStyleLbl="revTx" presStyleIdx="3" presStyleCnt="4">
        <dgm:presLayoutVars/>
      </dgm:prSet>
      <dgm:spPr/>
    </dgm:pt>
  </dgm:ptLst>
  <dgm:cxnLst>
    <dgm:cxn modelId="{703E782C-9BCB-4253-85FF-9826C65F1276}" type="presOf" srcId="{100FA527-106C-4067-8808-BD5DC5F38EB6}" destId="{C5439D7B-91E8-4CA5-834B-89A4326F9E77}" srcOrd="0" destOrd="0" presId="urn:microsoft.com/office/officeart/2018/2/layout/IconVerticalSolidList"/>
    <dgm:cxn modelId="{A6F7BE2F-2404-43AE-80E5-0824BDC189CA}" type="presOf" srcId="{86C63420-EB08-406D-8FCE-F5A0F3E3A604}" destId="{17E626A5-515B-433E-9BCB-374AE659D4A2}" srcOrd="0" destOrd="0" presId="urn:microsoft.com/office/officeart/2018/2/layout/IconVerticalSolidList"/>
    <dgm:cxn modelId="{93105433-602F-4A1E-8E27-D8585F900794}" srcId="{86C63420-EB08-406D-8FCE-F5A0F3E3A604}" destId="{ABC62EB0-8DFE-4E59-BC9D-44BD13E177C9}" srcOrd="0" destOrd="0" parTransId="{E0FE67A1-F556-44C8-B941-8466FBD2A554}" sibTransId="{4A554C5D-AABE-460F-B667-CE413B3DD529}"/>
    <dgm:cxn modelId="{24D6653C-2F43-4E97-87C2-3D78765ED855}" srcId="{85E346CA-C4BE-40EC-AD1D-447670C012F9}" destId="{100FA527-106C-4067-8808-BD5DC5F38EB6}" srcOrd="0" destOrd="0" parTransId="{C4BB8F1D-D485-4473-9200-63BE830D933C}" sibTransId="{39AF4B9A-2611-45A1-A39A-0B59D069B87D}"/>
    <dgm:cxn modelId="{78378663-81F3-4571-B5A4-E0E65C65D60D}" type="presOf" srcId="{85E346CA-C4BE-40EC-AD1D-447670C012F9}" destId="{D6432161-379A-43EC-970D-D8003B2E6803}" srcOrd="0" destOrd="0" presId="urn:microsoft.com/office/officeart/2018/2/layout/IconVerticalSolidList"/>
    <dgm:cxn modelId="{D576A165-6D68-48F3-9415-790A3DAAA975}" type="presOf" srcId="{36A92B75-0508-4DE1-9CD3-6DF002559C55}" destId="{86B969CA-A5D9-44DD-A997-E24789360530}" srcOrd="0" destOrd="0" presId="urn:microsoft.com/office/officeart/2018/2/layout/IconVerticalSolidList"/>
    <dgm:cxn modelId="{1A2DBA9C-BF11-497B-89B4-3C8FD9DAC001}" srcId="{36A92B75-0508-4DE1-9CD3-6DF002559C55}" destId="{86C63420-EB08-406D-8FCE-F5A0F3E3A604}" srcOrd="0" destOrd="0" parTransId="{D487FAEC-17F9-422E-B522-E23647FDFB93}" sibTransId="{62ADFE23-3238-4C1A-A9D3-45EF2540843B}"/>
    <dgm:cxn modelId="{E57D31BF-0476-46E8-9D34-2F6CF2B06F24}" srcId="{36A92B75-0508-4DE1-9CD3-6DF002559C55}" destId="{85E346CA-C4BE-40EC-AD1D-447670C012F9}" srcOrd="1" destOrd="0" parTransId="{4FAA29AA-F85D-43C7-9340-95DEB09D06C4}" sibTransId="{F6D067AF-73E5-4481-9CC5-96F6C17C0AAF}"/>
    <dgm:cxn modelId="{74EF1EE3-4EB2-45B7-9BD2-7A0910336B44}" type="presOf" srcId="{ABC62EB0-8DFE-4E59-BC9D-44BD13E177C9}" destId="{6C516409-A5E0-4FC3-A692-552191B634A8}" srcOrd="0" destOrd="0" presId="urn:microsoft.com/office/officeart/2018/2/layout/IconVerticalSolidList"/>
    <dgm:cxn modelId="{A7CA4D1B-E67A-488B-A6E0-4209B54F6E7F}" type="presParOf" srcId="{86B969CA-A5D9-44DD-A997-E24789360530}" destId="{A8A00969-16D0-4F74-A574-22B6632918B5}" srcOrd="0" destOrd="0" presId="urn:microsoft.com/office/officeart/2018/2/layout/IconVerticalSolidList"/>
    <dgm:cxn modelId="{D3EE1799-E6F1-411C-A056-796C3A8AD1D4}" type="presParOf" srcId="{A8A00969-16D0-4F74-A574-22B6632918B5}" destId="{5AF3FFFB-501A-481D-A893-FCA8A12E6FAC}" srcOrd="0" destOrd="0" presId="urn:microsoft.com/office/officeart/2018/2/layout/IconVerticalSolidList"/>
    <dgm:cxn modelId="{6A397959-A9C6-42C6-8DDB-7823AE7728AC}" type="presParOf" srcId="{A8A00969-16D0-4F74-A574-22B6632918B5}" destId="{BC1DE43A-6D3A-4D08-8AC2-E92E27EEEA9D}" srcOrd="1" destOrd="0" presId="urn:microsoft.com/office/officeart/2018/2/layout/IconVerticalSolidList"/>
    <dgm:cxn modelId="{3C4FA7E5-3DA1-4FE6-8B5A-8189778196CC}" type="presParOf" srcId="{A8A00969-16D0-4F74-A574-22B6632918B5}" destId="{79149A3C-1868-4F04-A8FD-B0841BB9AC57}" srcOrd="2" destOrd="0" presId="urn:microsoft.com/office/officeart/2018/2/layout/IconVerticalSolidList"/>
    <dgm:cxn modelId="{0430338E-A3CA-44CF-BA46-4783D5817421}" type="presParOf" srcId="{A8A00969-16D0-4F74-A574-22B6632918B5}" destId="{17E626A5-515B-433E-9BCB-374AE659D4A2}" srcOrd="3" destOrd="0" presId="urn:microsoft.com/office/officeart/2018/2/layout/IconVerticalSolidList"/>
    <dgm:cxn modelId="{B10FBE3B-5E07-4154-A237-6257BE340831}" type="presParOf" srcId="{A8A00969-16D0-4F74-A574-22B6632918B5}" destId="{6C516409-A5E0-4FC3-A692-552191B634A8}" srcOrd="4" destOrd="0" presId="urn:microsoft.com/office/officeart/2018/2/layout/IconVerticalSolidList"/>
    <dgm:cxn modelId="{CA3BB34E-475F-4309-B39C-4564CA10D3ED}" type="presParOf" srcId="{86B969CA-A5D9-44DD-A997-E24789360530}" destId="{88E74538-B119-4CE4-B455-DFDEB3607E27}" srcOrd="1" destOrd="0" presId="urn:microsoft.com/office/officeart/2018/2/layout/IconVerticalSolidList"/>
    <dgm:cxn modelId="{835B9AB5-DB55-4DCA-ACE3-52BBA211C37F}" type="presParOf" srcId="{86B969CA-A5D9-44DD-A997-E24789360530}" destId="{9BC7CAAD-3FC8-4ED7-9C89-B8FE3753083B}" srcOrd="2" destOrd="0" presId="urn:microsoft.com/office/officeart/2018/2/layout/IconVerticalSolidList"/>
    <dgm:cxn modelId="{E5D41ACA-4088-4FAA-8191-8A268671F96E}" type="presParOf" srcId="{9BC7CAAD-3FC8-4ED7-9C89-B8FE3753083B}" destId="{48285686-291E-489C-9955-5114C510F8F8}" srcOrd="0" destOrd="0" presId="urn:microsoft.com/office/officeart/2018/2/layout/IconVerticalSolidList"/>
    <dgm:cxn modelId="{A9BF8175-C8A7-4CAE-8C6E-CD3F9EFBDB60}" type="presParOf" srcId="{9BC7CAAD-3FC8-4ED7-9C89-B8FE3753083B}" destId="{CABC0FDC-35E5-4797-BDC1-FE6B2BD985C9}" srcOrd="1" destOrd="0" presId="urn:microsoft.com/office/officeart/2018/2/layout/IconVerticalSolidList"/>
    <dgm:cxn modelId="{FA9C4280-0410-4847-AC87-3BDAEF9B8D66}" type="presParOf" srcId="{9BC7CAAD-3FC8-4ED7-9C89-B8FE3753083B}" destId="{F76DC9FD-295D-4A57-9885-55E6E0DA21E3}" srcOrd="2" destOrd="0" presId="urn:microsoft.com/office/officeart/2018/2/layout/IconVerticalSolidList"/>
    <dgm:cxn modelId="{3284439F-DEDA-4559-8160-5199863BF7A4}" type="presParOf" srcId="{9BC7CAAD-3FC8-4ED7-9C89-B8FE3753083B}" destId="{D6432161-379A-43EC-970D-D8003B2E6803}" srcOrd="3" destOrd="0" presId="urn:microsoft.com/office/officeart/2018/2/layout/IconVerticalSolidList"/>
    <dgm:cxn modelId="{89060B15-B6E7-41E1-B2FC-BF416D920B03}" type="presParOf" srcId="{9BC7CAAD-3FC8-4ED7-9C89-B8FE3753083B}" destId="{C5439D7B-91E8-4CA5-834B-89A4326F9E77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0EA4B4-541D-49B0-9460-9877805BE81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4BBAEEE-F5D3-4F45-BF9F-F4D3803AE51E}">
      <dgm:prSet/>
      <dgm:spPr/>
      <dgm:t>
        <a:bodyPr/>
        <a:lstStyle/>
        <a:p>
          <a:r>
            <a:rPr lang="en-NG" dirty="0"/>
            <a:t>The </a:t>
          </a:r>
          <a:r>
            <a:rPr lang="en-NG" b="1" dirty="0"/>
            <a:t>Lagos-Calabar Coastal Highway Project</a:t>
          </a:r>
          <a:r>
            <a:rPr lang="en-NG" dirty="0"/>
            <a:t> is a significant infrastructure initiative in Nigeria. </a:t>
          </a:r>
          <a:endParaRPr lang="en-US" dirty="0"/>
        </a:p>
      </dgm:t>
    </dgm:pt>
    <dgm:pt modelId="{1F61CEF3-3B7B-4634-A78B-0C156ADD6BB8}" type="parTrans" cxnId="{92C222DE-E273-489B-851C-059EFDB1A470}">
      <dgm:prSet/>
      <dgm:spPr/>
      <dgm:t>
        <a:bodyPr/>
        <a:lstStyle/>
        <a:p>
          <a:endParaRPr lang="en-US"/>
        </a:p>
      </dgm:t>
    </dgm:pt>
    <dgm:pt modelId="{BAAED6EE-EEE7-49B0-9A07-2479AA25AA4D}" type="sibTrans" cxnId="{92C222DE-E273-489B-851C-059EFDB1A470}">
      <dgm:prSet/>
      <dgm:spPr/>
      <dgm:t>
        <a:bodyPr/>
        <a:lstStyle/>
        <a:p>
          <a:endParaRPr lang="en-US"/>
        </a:p>
      </dgm:t>
    </dgm:pt>
    <dgm:pt modelId="{9ABEB8E5-93CC-45CC-A490-5A19CD6A8C82}">
      <dgm:prSet/>
      <dgm:spPr/>
      <dgm:t>
        <a:bodyPr/>
        <a:lstStyle/>
        <a:p>
          <a:r>
            <a:rPr lang="en-NG" b="1" u="sng"/>
            <a:t>Economic Impact</a:t>
          </a:r>
          <a:r>
            <a:rPr lang="en-NG" u="sng"/>
            <a:t>: </a:t>
          </a:r>
          <a:endParaRPr lang="en-US"/>
        </a:p>
      </dgm:t>
    </dgm:pt>
    <dgm:pt modelId="{E9F205B5-A852-4BC4-9AD5-78A655BABDE7}" type="parTrans" cxnId="{218EC5DB-494D-4449-8A6A-1CD898D43759}">
      <dgm:prSet/>
      <dgm:spPr/>
      <dgm:t>
        <a:bodyPr/>
        <a:lstStyle/>
        <a:p>
          <a:endParaRPr lang="en-US"/>
        </a:p>
      </dgm:t>
    </dgm:pt>
    <dgm:pt modelId="{093DF731-58C4-44DA-8980-F6AB668FA829}" type="sibTrans" cxnId="{218EC5DB-494D-4449-8A6A-1CD898D43759}">
      <dgm:prSet/>
      <dgm:spPr/>
      <dgm:t>
        <a:bodyPr/>
        <a:lstStyle/>
        <a:p>
          <a:endParaRPr lang="en-US"/>
        </a:p>
      </dgm:t>
    </dgm:pt>
    <dgm:pt modelId="{911CED78-9798-43B8-BD7E-FCB6F6869AF5}">
      <dgm:prSet/>
      <dgm:spPr/>
      <dgm:t>
        <a:bodyPr/>
        <a:lstStyle/>
        <a:p>
          <a:r>
            <a:rPr lang="en-NG" u="sng"/>
            <a:t>aims to enhance connectivity between major coastal cities, boosting trade, tourism, and economic activities along the southern coast of Nigeria</a:t>
          </a:r>
          <a:endParaRPr lang="en-US"/>
        </a:p>
      </dgm:t>
    </dgm:pt>
    <dgm:pt modelId="{E7379AC4-BBD5-4AA0-8D5F-5C58E493975F}" type="parTrans" cxnId="{811FB799-8DCC-4149-AFD0-8E7A8DE978E3}">
      <dgm:prSet/>
      <dgm:spPr/>
      <dgm:t>
        <a:bodyPr/>
        <a:lstStyle/>
        <a:p>
          <a:endParaRPr lang="en-US"/>
        </a:p>
      </dgm:t>
    </dgm:pt>
    <dgm:pt modelId="{9FCA842E-C161-487D-AF57-2792763F0D31}" type="sibTrans" cxnId="{811FB799-8DCC-4149-AFD0-8E7A8DE978E3}">
      <dgm:prSet/>
      <dgm:spPr/>
      <dgm:t>
        <a:bodyPr/>
        <a:lstStyle/>
        <a:p>
          <a:endParaRPr lang="en-US"/>
        </a:p>
      </dgm:t>
    </dgm:pt>
    <dgm:pt modelId="{61395B96-4A40-4B27-842B-8F9CB3D60AB0}">
      <dgm:prSet/>
      <dgm:spPr/>
      <dgm:t>
        <a:bodyPr/>
        <a:lstStyle/>
        <a:p>
          <a:r>
            <a:rPr lang="en-NG" b="1" u="sng" dirty="0"/>
            <a:t>Construction Timeline</a:t>
          </a:r>
          <a:r>
            <a:rPr lang="en-NG" u="sng" dirty="0"/>
            <a:t>:</a:t>
          </a:r>
          <a:endParaRPr lang="en-US" dirty="0"/>
        </a:p>
      </dgm:t>
    </dgm:pt>
    <dgm:pt modelId="{7D120C11-4751-4118-9B76-F5C7D2EAC494}" type="parTrans" cxnId="{88B8CB3E-3FE2-46D1-9659-B7020A3CDF2C}">
      <dgm:prSet/>
      <dgm:spPr/>
      <dgm:t>
        <a:bodyPr/>
        <a:lstStyle/>
        <a:p>
          <a:endParaRPr lang="en-US"/>
        </a:p>
      </dgm:t>
    </dgm:pt>
    <dgm:pt modelId="{13A616C5-DFBB-4F38-B835-624FFC6C99C1}" type="sibTrans" cxnId="{88B8CB3E-3FE2-46D1-9659-B7020A3CDF2C}">
      <dgm:prSet/>
      <dgm:spPr/>
      <dgm:t>
        <a:bodyPr/>
        <a:lstStyle/>
        <a:p>
          <a:endParaRPr lang="en-US"/>
        </a:p>
      </dgm:t>
    </dgm:pt>
    <dgm:pt modelId="{C8E287EA-A2C4-4191-86C6-D6F2445CFB87}">
      <dgm:prSet/>
      <dgm:spPr/>
      <dgm:t>
        <a:bodyPr/>
        <a:lstStyle/>
        <a:p>
          <a:r>
            <a:rPr lang="en-NG" u="sng" dirty="0"/>
            <a:t>began in March 2024 and is expected to be completed by 2031</a:t>
          </a:r>
          <a:r>
            <a:rPr lang="en-NG" dirty="0"/>
            <a:t>. </a:t>
          </a:r>
          <a:r>
            <a:rPr lang="en-NG" u="sng" dirty="0"/>
            <a:t>The project is being executed in phases, with the first phase covering 47.47 kilometers from Lagos</a:t>
          </a:r>
          <a:endParaRPr lang="en-US" dirty="0"/>
        </a:p>
      </dgm:t>
    </dgm:pt>
    <dgm:pt modelId="{4B274A7E-333B-46E4-A05D-51D9B837B889}" type="parTrans" cxnId="{762C8153-50C2-461A-8907-EBAB3E89AEF4}">
      <dgm:prSet/>
      <dgm:spPr/>
      <dgm:t>
        <a:bodyPr/>
        <a:lstStyle/>
        <a:p>
          <a:endParaRPr lang="en-US"/>
        </a:p>
      </dgm:t>
    </dgm:pt>
    <dgm:pt modelId="{4A4CCC27-8B13-42E8-A7DF-1CE2E084D035}" type="sibTrans" cxnId="{762C8153-50C2-461A-8907-EBAB3E89AEF4}">
      <dgm:prSet/>
      <dgm:spPr/>
      <dgm:t>
        <a:bodyPr/>
        <a:lstStyle/>
        <a:p>
          <a:endParaRPr lang="en-US"/>
        </a:p>
      </dgm:t>
    </dgm:pt>
    <dgm:pt modelId="{A386F448-E9BE-439B-BF1B-42316FEC2BD1}">
      <dgm:prSet/>
      <dgm:spPr/>
      <dgm:t>
        <a:bodyPr/>
        <a:lstStyle/>
        <a:p>
          <a:r>
            <a:rPr lang="en-NG" b="1" u="sng"/>
            <a:t>Resilience and Sustainability</a:t>
          </a:r>
          <a:r>
            <a:rPr lang="en-NG" u="sng"/>
            <a:t>:</a:t>
          </a:r>
          <a:endParaRPr lang="en-US"/>
        </a:p>
      </dgm:t>
    </dgm:pt>
    <dgm:pt modelId="{24134CAF-D9F7-4934-99F4-D6E43EAED3C7}" type="parTrans" cxnId="{2F95AF62-DFE8-47B9-8F69-904CB63F24F5}">
      <dgm:prSet/>
      <dgm:spPr/>
      <dgm:t>
        <a:bodyPr/>
        <a:lstStyle/>
        <a:p>
          <a:endParaRPr lang="en-US"/>
        </a:p>
      </dgm:t>
    </dgm:pt>
    <dgm:pt modelId="{90A8BEEF-6941-4FB5-9F89-14F28BEB650A}" type="sibTrans" cxnId="{2F95AF62-DFE8-47B9-8F69-904CB63F24F5}">
      <dgm:prSet/>
      <dgm:spPr/>
      <dgm:t>
        <a:bodyPr/>
        <a:lstStyle/>
        <a:p>
          <a:endParaRPr lang="en-US"/>
        </a:p>
      </dgm:t>
    </dgm:pt>
    <dgm:pt modelId="{A9BC8E80-E383-4702-9D6B-458F841A67CC}">
      <dgm:prSet/>
      <dgm:spPr/>
      <dgm:t>
        <a:bodyPr/>
        <a:lstStyle/>
        <a:p>
          <a:r>
            <a:rPr lang="en-NG" u="sng"/>
            <a:t>Given the coastal location, the highway is being designed with climate resilience in mind to withstand rising sea levels and extreme weather conditions</a:t>
          </a:r>
          <a:endParaRPr lang="en-US"/>
        </a:p>
      </dgm:t>
    </dgm:pt>
    <dgm:pt modelId="{5B981F6B-4C64-4CC6-9E2F-8EB8A720D3FD}" type="parTrans" cxnId="{224D053B-252B-42A7-8BE6-8A61A1B116E8}">
      <dgm:prSet/>
      <dgm:spPr/>
      <dgm:t>
        <a:bodyPr/>
        <a:lstStyle/>
        <a:p>
          <a:endParaRPr lang="en-US"/>
        </a:p>
      </dgm:t>
    </dgm:pt>
    <dgm:pt modelId="{2B9A82FF-BBE5-49D9-BB86-78BC78F5D06E}" type="sibTrans" cxnId="{224D053B-252B-42A7-8BE6-8A61A1B116E8}">
      <dgm:prSet/>
      <dgm:spPr/>
      <dgm:t>
        <a:bodyPr/>
        <a:lstStyle/>
        <a:p>
          <a:endParaRPr lang="en-US"/>
        </a:p>
      </dgm:t>
    </dgm:pt>
    <dgm:pt modelId="{DC5FF0C8-E11A-4126-AF16-3869D241B23C}">
      <dgm:prSet/>
      <dgm:spPr/>
      <dgm:t>
        <a:bodyPr/>
        <a:lstStyle/>
        <a:p>
          <a:r>
            <a:rPr lang="en-NG" dirty="0"/>
            <a:t>This project is poised to transform transportation and economic dynamics in Nigeria. </a:t>
          </a:r>
          <a:endParaRPr lang="en-US" dirty="0"/>
        </a:p>
      </dgm:t>
    </dgm:pt>
    <dgm:pt modelId="{B85A569E-5599-41AE-B1A7-38288F1E43F3}" type="parTrans" cxnId="{A8BF4520-29C4-45F9-8E84-7585067446B3}">
      <dgm:prSet/>
      <dgm:spPr/>
      <dgm:t>
        <a:bodyPr/>
        <a:lstStyle/>
        <a:p>
          <a:endParaRPr lang="en-US"/>
        </a:p>
      </dgm:t>
    </dgm:pt>
    <dgm:pt modelId="{32D67BE8-2779-40BD-B5DA-397DCD6F55DF}" type="sibTrans" cxnId="{A8BF4520-29C4-45F9-8E84-7585067446B3}">
      <dgm:prSet/>
      <dgm:spPr/>
      <dgm:t>
        <a:bodyPr/>
        <a:lstStyle/>
        <a:p>
          <a:endParaRPr lang="en-US"/>
        </a:p>
      </dgm:t>
    </dgm:pt>
    <dgm:pt modelId="{96A80CDB-F62B-44DB-8EB3-B034CE8317B3}" type="pres">
      <dgm:prSet presAssocID="{AD0EA4B4-541D-49B0-9460-9877805BE81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957C64A-28AB-4AF8-AA2F-12CCDD82452F}" type="pres">
      <dgm:prSet presAssocID="{64BBAEEE-F5D3-4F45-BF9F-F4D3803AE51E}" presName="hierRoot1" presStyleCnt="0"/>
      <dgm:spPr/>
    </dgm:pt>
    <dgm:pt modelId="{228D24A2-A9B3-48A6-AAF0-B2D8208152EC}" type="pres">
      <dgm:prSet presAssocID="{64BBAEEE-F5D3-4F45-BF9F-F4D3803AE51E}" presName="composite" presStyleCnt="0"/>
      <dgm:spPr/>
    </dgm:pt>
    <dgm:pt modelId="{B65911DA-0CAF-4380-954A-FD5C0BC5388E}" type="pres">
      <dgm:prSet presAssocID="{64BBAEEE-F5D3-4F45-BF9F-F4D3803AE51E}" presName="background" presStyleLbl="node0" presStyleIdx="0" presStyleCnt="5"/>
      <dgm:spPr/>
    </dgm:pt>
    <dgm:pt modelId="{135AE3A6-52DF-4DBA-8679-5D79A8359EDA}" type="pres">
      <dgm:prSet presAssocID="{64BBAEEE-F5D3-4F45-BF9F-F4D3803AE51E}" presName="text" presStyleLbl="fgAcc0" presStyleIdx="0" presStyleCnt="5">
        <dgm:presLayoutVars>
          <dgm:chPref val="3"/>
        </dgm:presLayoutVars>
      </dgm:prSet>
      <dgm:spPr/>
    </dgm:pt>
    <dgm:pt modelId="{86FF4E7B-775D-4B01-AC74-20F5EC649EB4}" type="pres">
      <dgm:prSet presAssocID="{64BBAEEE-F5D3-4F45-BF9F-F4D3803AE51E}" presName="hierChild2" presStyleCnt="0"/>
      <dgm:spPr/>
    </dgm:pt>
    <dgm:pt modelId="{2563B149-4261-4CAA-8EDE-E0EBCF4AF1B9}" type="pres">
      <dgm:prSet presAssocID="{9ABEB8E5-93CC-45CC-A490-5A19CD6A8C82}" presName="hierRoot1" presStyleCnt="0"/>
      <dgm:spPr/>
    </dgm:pt>
    <dgm:pt modelId="{88479283-6A16-46CE-AD08-CB01BBB423E3}" type="pres">
      <dgm:prSet presAssocID="{9ABEB8E5-93CC-45CC-A490-5A19CD6A8C82}" presName="composite" presStyleCnt="0"/>
      <dgm:spPr/>
    </dgm:pt>
    <dgm:pt modelId="{587A08A0-B6CC-4B84-9B22-5CFC2A581C6C}" type="pres">
      <dgm:prSet presAssocID="{9ABEB8E5-93CC-45CC-A490-5A19CD6A8C82}" presName="background" presStyleLbl="node0" presStyleIdx="1" presStyleCnt="5"/>
      <dgm:spPr/>
    </dgm:pt>
    <dgm:pt modelId="{47A737B8-9CAE-4B31-8D26-BF233D0B82B4}" type="pres">
      <dgm:prSet presAssocID="{9ABEB8E5-93CC-45CC-A490-5A19CD6A8C82}" presName="text" presStyleLbl="fgAcc0" presStyleIdx="1" presStyleCnt="5">
        <dgm:presLayoutVars>
          <dgm:chPref val="3"/>
        </dgm:presLayoutVars>
      </dgm:prSet>
      <dgm:spPr/>
    </dgm:pt>
    <dgm:pt modelId="{A2058355-54FC-41FE-95A3-7AC09174F5AE}" type="pres">
      <dgm:prSet presAssocID="{9ABEB8E5-93CC-45CC-A490-5A19CD6A8C82}" presName="hierChild2" presStyleCnt="0"/>
      <dgm:spPr/>
    </dgm:pt>
    <dgm:pt modelId="{7917A88A-7FE2-44BE-9AFD-CF6250958B50}" type="pres">
      <dgm:prSet presAssocID="{E7379AC4-BBD5-4AA0-8D5F-5C58E493975F}" presName="Name10" presStyleLbl="parChTrans1D2" presStyleIdx="0" presStyleCnt="3"/>
      <dgm:spPr/>
    </dgm:pt>
    <dgm:pt modelId="{9016A4BE-4F4D-4908-A48A-7FB3D0669844}" type="pres">
      <dgm:prSet presAssocID="{911CED78-9798-43B8-BD7E-FCB6F6869AF5}" presName="hierRoot2" presStyleCnt="0"/>
      <dgm:spPr/>
    </dgm:pt>
    <dgm:pt modelId="{D94008CC-5176-40E9-890F-F4BC67DC34B6}" type="pres">
      <dgm:prSet presAssocID="{911CED78-9798-43B8-BD7E-FCB6F6869AF5}" presName="composite2" presStyleCnt="0"/>
      <dgm:spPr/>
    </dgm:pt>
    <dgm:pt modelId="{84056D58-A8C1-42AF-9716-1D839B58F127}" type="pres">
      <dgm:prSet presAssocID="{911CED78-9798-43B8-BD7E-FCB6F6869AF5}" presName="background2" presStyleLbl="node2" presStyleIdx="0" presStyleCnt="3"/>
      <dgm:spPr/>
    </dgm:pt>
    <dgm:pt modelId="{80E45AED-3BF8-42FE-AE1E-E1945F4A8BE7}" type="pres">
      <dgm:prSet presAssocID="{911CED78-9798-43B8-BD7E-FCB6F6869AF5}" presName="text2" presStyleLbl="fgAcc2" presStyleIdx="0" presStyleCnt="3">
        <dgm:presLayoutVars>
          <dgm:chPref val="3"/>
        </dgm:presLayoutVars>
      </dgm:prSet>
      <dgm:spPr/>
    </dgm:pt>
    <dgm:pt modelId="{071D6AD8-E275-43EE-8B97-E80EDA8EF523}" type="pres">
      <dgm:prSet presAssocID="{911CED78-9798-43B8-BD7E-FCB6F6869AF5}" presName="hierChild3" presStyleCnt="0"/>
      <dgm:spPr/>
    </dgm:pt>
    <dgm:pt modelId="{98E43132-F53D-4481-8549-9B6ED128F659}" type="pres">
      <dgm:prSet presAssocID="{61395B96-4A40-4B27-842B-8F9CB3D60AB0}" presName="hierRoot1" presStyleCnt="0"/>
      <dgm:spPr/>
    </dgm:pt>
    <dgm:pt modelId="{74656BD3-6F9E-4D6B-81A0-358B7DFA44B2}" type="pres">
      <dgm:prSet presAssocID="{61395B96-4A40-4B27-842B-8F9CB3D60AB0}" presName="composite" presStyleCnt="0"/>
      <dgm:spPr/>
    </dgm:pt>
    <dgm:pt modelId="{B5E5BDE2-6EA1-4FCB-A1E2-6549AA041833}" type="pres">
      <dgm:prSet presAssocID="{61395B96-4A40-4B27-842B-8F9CB3D60AB0}" presName="background" presStyleLbl="node0" presStyleIdx="2" presStyleCnt="5"/>
      <dgm:spPr/>
    </dgm:pt>
    <dgm:pt modelId="{943567B2-5FCA-4DCA-9AA7-7E3106954B79}" type="pres">
      <dgm:prSet presAssocID="{61395B96-4A40-4B27-842B-8F9CB3D60AB0}" presName="text" presStyleLbl="fgAcc0" presStyleIdx="2" presStyleCnt="5">
        <dgm:presLayoutVars>
          <dgm:chPref val="3"/>
        </dgm:presLayoutVars>
      </dgm:prSet>
      <dgm:spPr/>
    </dgm:pt>
    <dgm:pt modelId="{9C9D2C66-4ADF-4D62-B469-9F1E71E44E54}" type="pres">
      <dgm:prSet presAssocID="{61395B96-4A40-4B27-842B-8F9CB3D60AB0}" presName="hierChild2" presStyleCnt="0"/>
      <dgm:spPr/>
    </dgm:pt>
    <dgm:pt modelId="{11B26C9E-2959-4E2F-9609-1285287EF698}" type="pres">
      <dgm:prSet presAssocID="{4B274A7E-333B-46E4-A05D-51D9B837B889}" presName="Name10" presStyleLbl="parChTrans1D2" presStyleIdx="1" presStyleCnt="3"/>
      <dgm:spPr/>
    </dgm:pt>
    <dgm:pt modelId="{F180789D-99B9-4495-A619-29FD5B43AB09}" type="pres">
      <dgm:prSet presAssocID="{C8E287EA-A2C4-4191-86C6-D6F2445CFB87}" presName="hierRoot2" presStyleCnt="0"/>
      <dgm:spPr/>
    </dgm:pt>
    <dgm:pt modelId="{E848079A-E5F5-454D-8ACC-843C745B6F68}" type="pres">
      <dgm:prSet presAssocID="{C8E287EA-A2C4-4191-86C6-D6F2445CFB87}" presName="composite2" presStyleCnt="0"/>
      <dgm:spPr/>
    </dgm:pt>
    <dgm:pt modelId="{398CAF8E-8C63-49C3-81DE-6C5AD29F241D}" type="pres">
      <dgm:prSet presAssocID="{C8E287EA-A2C4-4191-86C6-D6F2445CFB87}" presName="background2" presStyleLbl="node2" presStyleIdx="1" presStyleCnt="3"/>
      <dgm:spPr/>
    </dgm:pt>
    <dgm:pt modelId="{36A94B26-00F3-41D2-9F1F-38FC210AA8D8}" type="pres">
      <dgm:prSet presAssocID="{C8E287EA-A2C4-4191-86C6-D6F2445CFB87}" presName="text2" presStyleLbl="fgAcc2" presStyleIdx="1" presStyleCnt="3">
        <dgm:presLayoutVars>
          <dgm:chPref val="3"/>
        </dgm:presLayoutVars>
      </dgm:prSet>
      <dgm:spPr/>
    </dgm:pt>
    <dgm:pt modelId="{62E3ADAA-572A-49CC-AF3E-F1800C2C6E72}" type="pres">
      <dgm:prSet presAssocID="{C8E287EA-A2C4-4191-86C6-D6F2445CFB87}" presName="hierChild3" presStyleCnt="0"/>
      <dgm:spPr/>
    </dgm:pt>
    <dgm:pt modelId="{884D40B2-A6B2-41F8-8E23-3A42333E1B48}" type="pres">
      <dgm:prSet presAssocID="{A386F448-E9BE-439B-BF1B-42316FEC2BD1}" presName="hierRoot1" presStyleCnt="0"/>
      <dgm:spPr/>
    </dgm:pt>
    <dgm:pt modelId="{BA96E023-39CF-4C26-AF0E-61DA1128281F}" type="pres">
      <dgm:prSet presAssocID="{A386F448-E9BE-439B-BF1B-42316FEC2BD1}" presName="composite" presStyleCnt="0"/>
      <dgm:spPr/>
    </dgm:pt>
    <dgm:pt modelId="{DA5E5230-4CF0-4D89-A47B-757577B85576}" type="pres">
      <dgm:prSet presAssocID="{A386F448-E9BE-439B-BF1B-42316FEC2BD1}" presName="background" presStyleLbl="node0" presStyleIdx="3" presStyleCnt="5"/>
      <dgm:spPr/>
    </dgm:pt>
    <dgm:pt modelId="{767FD95F-1912-4217-883F-990F62098B19}" type="pres">
      <dgm:prSet presAssocID="{A386F448-E9BE-439B-BF1B-42316FEC2BD1}" presName="text" presStyleLbl="fgAcc0" presStyleIdx="3" presStyleCnt="5">
        <dgm:presLayoutVars>
          <dgm:chPref val="3"/>
        </dgm:presLayoutVars>
      </dgm:prSet>
      <dgm:spPr/>
    </dgm:pt>
    <dgm:pt modelId="{9D5CC3DA-4F5F-42FE-B031-514D2BE13E41}" type="pres">
      <dgm:prSet presAssocID="{A386F448-E9BE-439B-BF1B-42316FEC2BD1}" presName="hierChild2" presStyleCnt="0"/>
      <dgm:spPr/>
    </dgm:pt>
    <dgm:pt modelId="{A36E3DA6-9D46-43A9-B3E5-0B70A8630937}" type="pres">
      <dgm:prSet presAssocID="{5B981F6B-4C64-4CC6-9E2F-8EB8A720D3FD}" presName="Name10" presStyleLbl="parChTrans1D2" presStyleIdx="2" presStyleCnt="3"/>
      <dgm:spPr/>
    </dgm:pt>
    <dgm:pt modelId="{BE61F16A-A354-468D-8394-9879CA2209AE}" type="pres">
      <dgm:prSet presAssocID="{A9BC8E80-E383-4702-9D6B-458F841A67CC}" presName="hierRoot2" presStyleCnt="0"/>
      <dgm:spPr/>
    </dgm:pt>
    <dgm:pt modelId="{092E9A99-9C90-4670-9184-CFAC3547C257}" type="pres">
      <dgm:prSet presAssocID="{A9BC8E80-E383-4702-9D6B-458F841A67CC}" presName="composite2" presStyleCnt="0"/>
      <dgm:spPr/>
    </dgm:pt>
    <dgm:pt modelId="{7E831A17-A1F1-476E-B216-A23F3E2D9770}" type="pres">
      <dgm:prSet presAssocID="{A9BC8E80-E383-4702-9D6B-458F841A67CC}" presName="background2" presStyleLbl="node2" presStyleIdx="2" presStyleCnt="3"/>
      <dgm:spPr/>
    </dgm:pt>
    <dgm:pt modelId="{289707B5-B741-420F-9A80-401FEB3EE059}" type="pres">
      <dgm:prSet presAssocID="{A9BC8E80-E383-4702-9D6B-458F841A67CC}" presName="text2" presStyleLbl="fgAcc2" presStyleIdx="2" presStyleCnt="3">
        <dgm:presLayoutVars>
          <dgm:chPref val="3"/>
        </dgm:presLayoutVars>
      </dgm:prSet>
      <dgm:spPr/>
    </dgm:pt>
    <dgm:pt modelId="{D3D269B7-9B07-4D47-8810-BC8081EC716F}" type="pres">
      <dgm:prSet presAssocID="{A9BC8E80-E383-4702-9D6B-458F841A67CC}" presName="hierChild3" presStyleCnt="0"/>
      <dgm:spPr/>
    </dgm:pt>
    <dgm:pt modelId="{DAD360CE-E6D2-47CA-8ED4-E0B9CABD96F4}" type="pres">
      <dgm:prSet presAssocID="{DC5FF0C8-E11A-4126-AF16-3869D241B23C}" presName="hierRoot1" presStyleCnt="0"/>
      <dgm:spPr/>
    </dgm:pt>
    <dgm:pt modelId="{CFEBEB23-736F-4BD9-8562-FA98E77A6544}" type="pres">
      <dgm:prSet presAssocID="{DC5FF0C8-E11A-4126-AF16-3869D241B23C}" presName="composite" presStyleCnt="0"/>
      <dgm:spPr/>
    </dgm:pt>
    <dgm:pt modelId="{5F990FDE-14AF-402A-B238-803CD1ED1A3A}" type="pres">
      <dgm:prSet presAssocID="{DC5FF0C8-E11A-4126-AF16-3869D241B23C}" presName="background" presStyleLbl="node0" presStyleIdx="4" presStyleCnt="5"/>
      <dgm:spPr/>
    </dgm:pt>
    <dgm:pt modelId="{8EBA6717-C105-44B2-9429-1E9547813515}" type="pres">
      <dgm:prSet presAssocID="{DC5FF0C8-E11A-4126-AF16-3869D241B23C}" presName="text" presStyleLbl="fgAcc0" presStyleIdx="4" presStyleCnt="5">
        <dgm:presLayoutVars>
          <dgm:chPref val="3"/>
        </dgm:presLayoutVars>
      </dgm:prSet>
      <dgm:spPr/>
    </dgm:pt>
    <dgm:pt modelId="{0B1066A9-0145-4A1B-8385-3ADE0CE9EBF6}" type="pres">
      <dgm:prSet presAssocID="{DC5FF0C8-E11A-4126-AF16-3869D241B23C}" presName="hierChild2" presStyleCnt="0"/>
      <dgm:spPr/>
    </dgm:pt>
  </dgm:ptLst>
  <dgm:cxnLst>
    <dgm:cxn modelId="{8A6D9C17-041C-4E85-A627-E36E017F6591}" type="presOf" srcId="{C8E287EA-A2C4-4191-86C6-D6F2445CFB87}" destId="{36A94B26-00F3-41D2-9F1F-38FC210AA8D8}" srcOrd="0" destOrd="0" presId="urn:microsoft.com/office/officeart/2005/8/layout/hierarchy1"/>
    <dgm:cxn modelId="{A8BF4520-29C4-45F9-8E84-7585067446B3}" srcId="{AD0EA4B4-541D-49B0-9460-9877805BE815}" destId="{DC5FF0C8-E11A-4126-AF16-3869D241B23C}" srcOrd="4" destOrd="0" parTransId="{B85A569E-5599-41AE-B1A7-38288F1E43F3}" sibTransId="{32D67BE8-2779-40BD-B5DA-397DCD6F55DF}"/>
    <dgm:cxn modelId="{24792A21-C6F5-4C38-BC5E-4B0E621B196D}" type="presOf" srcId="{AD0EA4B4-541D-49B0-9460-9877805BE815}" destId="{96A80CDB-F62B-44DB-8EB3-B034CE8317B3}" srcOrd="0" destOrd="0" presId="urn:microsoft.com/office/officeart/2005/8/layout/hierarchy1"/>
    <dgm:cxn modelId="{444EB028-1412-4345-B55D-C9E4AB812796}" type="presOf" srcId="{A9BC8E80-E383-4702-9D6B-458F841A67CC}" destId="{289707B5-B741-420F-9A80-401FEB3EE059}" srcOrd="0" destOrd="0" presId="urn:microsoft.com/office/officeart/2005/8/layout/hierarchy1"/>
    <dgm:cxn modelId="{59FC3B39-0C4D-469F-AFB1-882738508D63}" type="presOf" srcId="{5B981F6B-4C64-4CC6-9E2F-8EB8A720D3FD}" destId="{A36E3DA6-9D46-43A9-B3E5-0B70A8630937}" srcOrd="0" destOrd="0" presId="urn:microsoft.com/office/officeart/2005/8/layout/hierarchy1"/>
    <dgm:cxn modelId="{224D053B-252B-42A7-8BE6-8A61A1B116E8}" srcId="{A386F448-E9BE-439B-BF1B-42316FEC2BD1}" destId="{A9BC8E80-E383-4702-9D6B-458F841A67CC}" srcOrd="0" destOrd="0" parTransId="{5B981F6B-4C64-4CC6-9E2F-8EB8A720D3FD}" sibTransId="{2B9A82FF-BBE5-49D9-BB86-78BC78F5D06E}"/>
    <dgm:cxn modelId="{88B8CB3E-3FE2-46D1-9659-B7020A3CDF2C}" srcId="{AD0EA4B4-541D-49B0-9460-9877805BE815}" destId="{61395B96-4A40-4B27-842B-8F9CB3D60AB0}" srcOrd="2" destOrd="0" parTransId="{7D120C11-4751-4118-9B76-F5C7D2EAC494}" sibTransId="{13A616C5-DFBB-4F38-B835-624FFC6C99C1}"/>
    <dgm:cxn modelId="{2F95AF62-DFE8-47B9-8F69-904CB63F24F5}" srcId="{AD0EA4B4-541D-49B0-9460-9877805BE815}" destId="{A386F448-E9BE-439B-BF1B-42316FEC2BD1}" srcOrd="3" destOrd="0" parTransId="{24134CAF-D9F7-4934-99F4-D6E43EAED3C7}" sibTransId="{90A8BEEF-6941-4FB5-9F89-14F28BEB650A}"/>
    <dgm:cxn modelId="{762C8153-50C2-461A-8907-EBAB3E89AEF4}" srcId="{61395B96-4A40-4B27-842B-8F9CB3D60AB0}" destId="{C8E287EA-A2C4-4191-86C6-D6F2445CFB87}" srcOrd="0" destOrd="0" parTransId="{4B274A7E-333B-46E4-A05D-51D9B837B889}" sibTransId="{4A4CCC27-8B13-42E8-A7DF-1CE2E084D035}"/>
    <dgm:cxn modelId="{9664357E-732D-4164-AB31-7FE7959C2386}" type="presOf" srcId="{61395B96-4A40-4B27-842B-8F9CB3D60AB0}" destId="{943567B2-5FCA-4DCA-9AA7-7E3106954B79}" srcOrd="0" destOrd="0" presId="urn:microsoft.com/office/officeart/2005/8/layout/hierarchy1"/>
    <dgm:cxn modelId="{48FA8F86-FD62-4D50-AA9D-1CC3CBCB2C11}" type="presOf" srcId="{DC5FF0C8-E11A-4126-AF16-3869D241B23C}" destId="{8EBA6717-C105-44B2-9429-1E9547813515}" srcOrd="0" destOrd="0" presId="urn:microsoft.com/office/officeart/2005/8/layout/hierarchy1"/>
    <dgm:cxn modelId="{1C019D89-D8CE-4E12-860A-57E217AB9D8C}" type="presOf" srcId="{4B274A7E-333B-46E4-A05D-51D9B837B889}" destId="{11B26C9E-2959-4E2F-9609-1285287EF698}" srcOrd="0" destOrd="0" presId="urn:microsoft.com/office/officeart/2005/8/layout/hierarchy1"/>
    <dgm:cxn modelId="{14A94A8B-B9A7-4EB2-B23C-0F0BFD922C3B}" type="presOf" srcId="{A386F448-E9BE-439B-BF1B-42316FEC2BD1}" destId="{767FD95F-1912-4217-883F-990F62098B19}" srcOrd="0" destOrd="0" presId="urn:microsoft.com/office/officeart/2005/8/layout/hierarchy1"/>
    <dgm:cxn modelId="{C1370498-0537-4D83-8724-354BD2CD7017}" type="presOf" srcId="{E7379AC4-BBD5-4AA0-8D5F-5C58E493975F}" destId="{7917A88A-7FE2-44BE-9AFD-CF6250958B50}" srcOrd="0" destOrd="0" presId="urn:microsoft.com/office/officeart/2005/8/layout/hierarchy1"/>
    <dgm:cxn modelId="{811FB799-8DCC-4149-AFD0-8E7A8DE978E3}" srcId="{9ABEB8E5-93CC-45CC-A490-5A19CD6A8C82}" destId="{911CED78-9798-43B8-BD7E-FCB6F6869AF5}" srcOrd="0" destOrd="0" parTransId="{E7379AC4-BBD5-4AA0-8D5F-5C58E493975F}" sibTransId="{9FCA842E-C161-487D-AF57-2792763F0D31}"/>
    <dgm:cxn modelId="{883135AC-5049-4E1A-A278-02C9578B0437}" type="presOf" srcId="{911CED78-9798-43B8-BD7E-FCB6F6869AF5}" destId="{80E45AED-3BF8-42FE-AE1E-E1945F4A8BE7}" srcOrd="0" destOrd="0" presId="urn:microsoft.com/office/officeart/2005/8/layout/hierarchy1"/>
    <dgm:cxn modelId="{218EC5DB-494D-4449-8A6A-1CD898D43759}" srcId="{AD0EA4B4-541D-49B0-9460-9877805BE815}" destId="{9ABEB8E5-93CC-45CC-A490-5A19CD6A8C82}" srcOrd="1" destOrd="0" parTransId="{E9F205B5-A852-4BC4-9AD5-78A655BABDE7}" sibTransId="{093DF731-58C4-44DA-8980-F6AB668FA829}"/>
    <dgm:cxn modelId="{92C222DE-E273-489B-851C-059EFDB1A470}" srcId="{AD0EA4B4-541D-49B0-9460-9877805BE815}" destId="{64BBAEEE-F5D3-4F45-BF9F-F4D3803AE51E}" srcOrd="0" destOrd="0" parTransId="{1F61CEF3-3B7B-4634-A78B-0C156ADD6BB8}" sibTransId="{BAAED6EE-EEE7-49B0-9A07-2479AA25AA4D}"/>
    <dgm:cxn modelId="{2029B6E8-8BC5-4D99-8CBB-05C74F505F18}" type="presOf" srcId="{9ABEB8E5-93CC-45CC-A490-5A19CD6A8C82}" destId="{47A737B8-9CAE-4B31-8D26-BF233D0B82B4}" srcOrd="0" destOrd="0" presId="urn:microsoft.com/office/officeart/2005/8/layout/hierarchy1"/>
    <dgm:cxn modelId="{7E46D2F5-E63F-4191-8964-60D777ABB315}" type="presOf" srcId="{64BBAEEE-F5D3-4F45-BF9F-F4D3803AE51E}" destId="{135AE3A6-52DF-4DBA-8679-5D79A8359EDA}" srcOrd="0" destOrd="0" presId="urn:microsoft.com/office/officeart/2005/8/layout/hierarchy1"/>
    <dgm:cxn modelId="{DD6543C0-66E9-435F-9F52-A3E13E252DFE}" type="presParOf" srcId="{96A80CDB-F62B-44DB-8EB3-B034CE8317B3}" destId="{0957C64A-28AB-4AF8-AA2F-12CCDD82452F}" srcOrd="0" destOrd="0" presId="urn:microsoft.com/office/officeart/2005/8/layout/hierarchy1"/>
    <dgm:cxn modelId="{F68C2504-CF5E-4366-8439-6172CA184103}" type="presParOf" srcId="{0957C64A-28AB-4AF8-AA2F-12CCDD82452F}" destId="{228D24A2-A9B3-48A6-AAF0-B2D8208152EC}" srcOrd="0" destOrd="0" presId="urn:microsoft.com/office/officeart/2005/8/layout/hierarchy1"/>
    <dgm:cxn modelId="{E5EED49B-9FB0-4F70-B978-D8226C357A64}" type="presParOf" srcId="{228D24A2-A9B3-48A6-AAF0-B2D8208152EC}" destId="{B65911DA-0CAF-4380-954A-FD5C0BC5388E}" srcOrd="0" destOrd="0" presId="urn:microsoft.com/office/officeart/2005/8/layout/hierarchy1"/>
    <dgm:cxn modelId="{FE491CB7-BB02-4804-BDAB-679765624A01}" type="presParOf" srcId="{228D24A2-A9B3-48A6-AAF0-B2D8208152EC}" destId="{135AE3A6-52DF-4DBA-8679-5D79A8359EDA}" srcOrd="1" destOrd="0" presId="urn:microsoft.com/office/officeart/2005/8/layout/hierarchy1"/>
    <dgm:cxn modelId="{424E1CE3-1DCC-4FE0-8F3E-2702E43EEDBD}" type="presParOf" srcId="{0957C64A-28AB-4AF8-AA2F-12CCDD82452F}" destId="{86FF4E7B-775D-4B01-AC74-20F5EC649EB4}" srcOrd="1" destOrd="0" presId="urn:microsoft.com/office/officeart/2005/8/layout/hierarchy1"/>
    <dgm:cxn modelId="{C8FFBD45-CF81-4421-BDFE-158EE8AA38F6}" type="presParOf" srcId="{96A80CDB-F62B-44DB-8EB3-B034CE8317B3}" destId="{2563B149-4261-4CAA-8EDE-E0EBCF4AF1B9}" srcOrd="1" destOrd="0" presId="urn:microsoft.com/office/officeart/2005/8/layout/hierarchy1"/>
    <dgm:cxn modelId="{F099A335-DF01-4BDF-81DC-69EDF51959C3}" type="presParOf" srcId="{2563B149-4261-4CAA-8EDE-E0EBCF4AF1B9}" destId="{88479283-6A16-46CE-AD08-CB01BBB423E3}" srcOrd="0" destOrd="0" presId="urn:microsoft.com/office/officeart/2005/8/layout/hierarchy1"/>
    <dgm:cxn modelId="{F30B3387-AEE3-4EFD-A4A8-CEDF0583CC1D}" type="presParOf" srcId="{88479283-6A16-46CE-AD08-CB01BBB423E3}" destId="{587A08A0-B6CC-4B84-9B22-5CFC2A581C6C}" srcOrd="0" destOrd="0" presId="urn:microsoft.com/office/officeart/2005/8/layout/hierarchy1"/>
    <dgm:cxn modelId="{64E8D28D-EF74-4E8D-8448-B96A652A2C10}" type="presParOf" srcId="{88479283-6A16-46CE-AD08-CB01BBB423E3}" destId="{47A737B8-9CAE-4B31-8D26-BF233D0B82B4}" srcOrd="1" destOrd="0" presId="urn:microsoft.com/office/officeart/2005/8/layout/hierarchy1"/>
    <dgm:cxn modelId="{8BEAAADC-F8C9-4BD0-9285-72577EBA4944}" type="presParOf" srcId="{2563B149-4261-4CAA-8EDE-E0EBCF4AF1B9}" destId="{A2058355-54FC-41FE-95A3-7AC09174F5AE}" srcOrd="1" destOrd="0" presId="urn:microsoft.com/office/officeart/2005/8/layout/hierarchy1"/>
    <dgm:cxn modelId="{3EC8C663-AAC4-46EC-A412-99C079374A26}" type="presParOf" srcId="{A2058355-54FC-41FE-95A3-7AC09174F5AE}" destId="{7917A88A-7FE2-44BE-9AFD-CF6250958B50}" srcOrd="0" destOrd="0" presId="urn:microsoft.com/office/officeart/2005/8/layout/hierarchy1"/>
    <dgm:cxn modelId="{4DD49A8C-8A12-4187-8DC1-A6AF1CB09ADD}" type="presParOf" srcId="{A2058355-54FC-41FE-95A3-7AC09174F5AE}" destId="{9016A4BE-4F4D-4908-A48A-7FB3D0669844}" srcOrd="1" destOrd="0" presId="urn:microsoft.com/office/officeart/2005/8/layout/hierarchy1"/>
    <dgm:cxn modelId="{5CFB9006-B881-4462-AABC-CB101A29EF4F}" type="presParOf" srcId="{9016A4BE-4F4D-4908-A48A-7FB3D0669844}" destId="{D94008CC-5176-40E9-890F-F4BC67DC34B6}" srcOrd="0" destOrd="0" presId="urn:microsoft.com/office/officeart/2005/8/layout/hierarchy1"/>
    <dgm:cxn modelId="{1C734451-2577-4E05-99C8-CC4197F004C5}" type="presParOf" srcId="{D94008CC-5176-40E9-890F-F4BC67DC34B6}" destId="{84056D58-A8C1-42AF-9716-1D839B58F127}" srcOrd="0" destOrd="0" presId="urn:microsoft.com/office/officeart/2005/8/layout/hierarchy1"/>
    <dgm:cxn modelId="{C65354B9-20C2-4F07-91DA-633B3C89093F}" type="presParOf" srcId="{D94008CC-5176-40E9-890F-F4BC67DC34B6}" destId="{80E45AED-3BF8-42FE-AE1E-E1945F4A8BE7}" srcOrd="1" destOrd="0" presId="urn:microsoft.com/office/officeart/2005/8/layout/hierarchy1"/>
    <dgm:cxn modelId="{203862A3-2D30-4F06-9388-4B780DAFAC75}" type="presParOf" srcId="{9016A4BE-4F4D-4908-A48A-7FB3D0669844}" destId="{071D6AD8-E275-43EE-8B97-E80EDA8EF523}" srcOrd="1" destOrd="0" presId="urn:microsoft.com/office/officeart/2005/8/layout/hierarchy1"/>
    <dgm:cxn modelId="{6AEA1DBB-5865-4700-AF39-96EA432B20EA}" type="presParOf" srcId="{96A80CDB-F62B-44DB-8EB3-B034CE8317B3}" destId="{98E43132-F53D-4481-8549-9B6ED128F659}" srcOrd="2" destOrd="0" presId="urn:microsoft.com/office/officeart/2005/8/layout/hierarchy1"/>
    <dgm:cxn modelId="{92ED4F0F-1996-4E14-AC6E-1EAB1C1AA62F}" type="presParOf" srcId="{98E43132-F53D-4481-8549-9B6ED128F659}" destId="{74656BD3-6F9E-4D6B-81A0-358B7DFA44B2}" srcOrd="0" destOrd="0" presId="urn:microsoft.com/office/officeart/2005/8/layout/hierarchy1"/>
    <dgm:cxn modelId="{EC58CAB6-DA31-47BB-AD58-C19F63B0F204}" type="presParOf" srcId="{74656BD3-6F9E-4D6B-81A0-358B7DFA44B2}" destId="{B5E5BDE2-6EA1-4FCB-A1E2-6549AA041833}" srcOrd="0" destOrd="0" presId="urn:microsoft.com/office/officeart/2005/8/layout/hierarchy1"/>
    <dgm:cxn modelId="{48A1765E-08F5-4B57-B522-33DAB0757D9C}" type="presParOf" srcId="{74656BD3-6F9E-4D6B-81A0-358B7DFA44B2}" destId="{943567B2-5FCA-4DCA-9AA7-7E3106954B79}" srcOrd="1" destOrd="0" presId="urn:microsoft.com/office/officeart/2005/8/layout/hierarchy1"/>
    <dgm:cxn modelId="{5F76609A-92E8-4B1C-8ED4-C50453D8C578}" type="presParOf" srcId="{98E43132-F53D-4481-8549-9B6ED128F659}" destId="{9C9D2C66-4ADF-4D62-B469-9F1E71E44E54}" srcOrd="1" destOrd="0" presId="urn:microsoft.com/office/officeart/2005/8/layout/hierarchy1"/>
    <dgm:cxn modelId="{7DFEBA34-8F1D-4A0F-865A-CA4D3F38811D}" type="presParOf" srcId="{9C9D2C66-4ADF-4D62-B469-9F1E71E44E54}" destId="{11B26C9E-2959-4E2F-9609-1285287EF698}" srcOrd="0" destOrd="0" presId="urn:microsoft.com/office/officeart/2005/8/layout/hierarchy1"/>
    <dgm:cxn modelId="{AAD470B0-2166-4FCC-B813-FFF81F36ABA7}" type="presParOf" srcId="{9C9D2C66-4ADF-4D62-B469-9F1E71E44E54}" destId="{F180789D-99B9-4495-A619-29FD5B43AB09}" srcOrd="1" destOrd="0" presId="urn:microsoft.com/office/officeart/2005/8/layout/hierarchy1"/>
    <dgm:cxn modelId="{7A644E61-077E-4E67-BAC7-23EC25DA7D65}" type="presParOf" srcId="{F180789D-99B9-4495-A619-29FD5B43AB09}" destId="{E848079A-E5F5-454D-8ACC-843C745B6F68}" srcOrd="0" destOrd="0" presId="urn:microsoft.com/office/officeart/2005/8/layout/hierarchy1"/>
    <dgm:cxn modelId="{5BB03544-F817-4BC4-A46B-ED4152BD17C2}" type="presParOf" srcId="{E848079A-E5F5-454D-8ACC-843C745B6F68}" destId="{398CAF8E-8C63-49C3-81DE-6C5AD29F241D}" srcOrd="0" destOrd="0" presId="urn:microsoft.com/office/officeart/2005/8/layout/hierarchy1"/>
    <dgm:cxn modelId="{D92D7661-4748-476F-B980-34725562B10C}" type="presParOf" srcId="{E848079A-E5F5-454D-8ACC-843C745B6F68}" destId="{36A94B26-00F3-41D2-9F1F-38FC210AA8D8}" srcOrd="1" destOrd="0" presId="urn:microsoft.com/office/officeart/2005/8/layout/hierarchy1"/>
    <dgm:cxn modelId="{C88D3564-5175-4501-9537-82DEE85B7B87}" type="presParOf" srcId="{F180789D-99B9-4495-A619-29FD5B43AB09}" destId="{62E3ADAA-572A-49CC-AF3E-F1800C2C6E72}" srcOrd="1" destOrd="0" presId="urn:microsoft.com/office/officeart/2005/8/layout/hierarchy1"/>
    <dgm:cxn modelId="{228D13AB-2E73-4671-8A31-3E355C8461FC}" type="presParOf" srcId="{96A80CDB-F62B-44DB-8EB3-B034CE8317B3}" destId="{884D40B2-A6B2-41F8-8E23-3A42333E1B48}" srcOrd="3" destOrd="0" presId="urn:microsoft.com/office/officeart/2005/8/layout/hierarchy1"/>
    <dgm:cxn modelId="{406DCAC7-2250-4226-BB9C-D91F816E27B7}" type="presParOf" srcId="{884D40B2-A6B2-41F8-8E23-3A42333E1B48}" destId="{BA96E023-39CF-4C26-AF0E-61DA1128281F}" srcOrd="0" destOrd="0" presId="urn:microsoft.com/office/officeart/2005/8/layout/hierarchy1"/>
    <dgm:cxn modelId="{F4EB5E7A-91A4-45FC-AF13-18E49D7FC463}" type="presParOf" srcId="{BA96E023-39CF-4C26-AF0E-61DA1128281F}" destId="{DA5E5230-4CF0-4D89-A47B-757577B85576}" srcOrd="0" destOrd="0" presId="urn:microsoft.com/office/officeart/2005/8/layout/hierarchy1"/>
    <dgm:cxn modelId="{0FAEE782-CAFB-4389-9BED-28E82C073789}" type="presParOf" srcId="{BA96E023-39CF-4C26-AF0E-61DA1128281F}" destId="{767FD95F-1912-4217-883F-990F62098B19}" srcOrd="1" destOrd="0" presId="urn:microsoft.com/office/officeart/2005/8/layout/hierarchy1"/>
    <dgm:cxn modelId="{E4A5E881-F1D1-414C-ADCA-070AE5BD9A50}" type="presParOf" srcId="{884D40B2-A6B2-41F8-8E23-3A42333E1B48}" destId="{9D5CC3DA-4F5F-42FE-B031-514D2BE13E41}" srcOrd="1" destOrd="0" presId="urn:microsoft.com/office/officeart/2005/8/layout/hierarchy1"/>
    <dgm:cxn modelId="{33EEDBD6-CEE4-46B4-9F3D-5F7348F1AD49}" type="presParOf" srcId="{9D5CC3DA-4F5F-42FE-B031-514D2BE13E41}" destId="{A36E3DA6-9D46-43A9-B3E5-0B70A8630937}" srcOrd="0" destOrd="0" presId="urn:microsoft.com/office/officeart/2005/8/layout/hierarchy1"/>
    <dgm:cxn modelId="{3053DAE0-306E-439D-BDD9-25CAE88C6CC4}" type="presParOf" srcId="{9D5CC3DA-4F5F-42FE-B031-514D2BE13E41}" destId="{BE61F16A-A354-468D-8394-9879CA2209AE}" srcOrd="1" destOrd="0" presId="urn:microsoft.com/office/officeart/2005/8/layout/hierarchy1"/>
    <dgm:cxn modelId="{737CDD98-6222-4890-B476-1B133299AB64}" type="presParOf" srcId="{BE61F16A-A354-468D-8394-9879CA2209AE}" destId="{092E9A99-9C90-4670-9184-CFAC3547C257}" srcOrd="0" destOrd="0" presId="urn:microsoft.com/office/officeart/2005/8/layout/hierarchy1"/>
    <dgm:cxn modelId="{B0827BA4-E74B-4699-A4C5-3337748D19F0}" type="presParOf" srcId="{092E9A99-9C90-4670-9184-CFAC3547C257}" destId="{7E831A17-A1F1-476E-B216-A23F3E2D9770}" srcOrd="0" destOrd="0" presId="urn:microsoft.com/office/officeart/2005/8/layout/hierarchy1"/>
    <dgm:cxn modelId="{9966598D-8AF1-4036-B894-207028ADD259}" type="presParOf" srcId="{092E9A99-9C90-4670-9184-CFAC3547C257}" destId="{289707B5-B741-420F-9A80-401FEB3EE059}" srcOrd="1" destOrd="0" presId="urn:microsoft.com/office/officeart/2005/8/layout/hierarchy1"/>
    <dgm:cxn modelId="{43D63F31-EE22-4C5B-BD36-EEEDFE739B7E}" type="presParOf" srcId="{BE61F16A-A354-468D-8394-9879CA2209AE}" destId="{D3D269B7-9B07-4D47-8810-BC8081EC716F}" srcOrd="1" destOrd="0" presId="urn:microsoft.com/office/officeart/2005/8/layout/hierarchy1"/>
    <dgm:cxn modelId="{69438E17-C8A6-4F24-BCCC-A6AB981258FA}" type="presParOf" srcId="{96A80CDB-F62B-44DB-8EB3-B034CE8317B3}" destId="{DAD360CE-E6D2-47CA-8ED4-E0B9CABD96F4}" srcOrd="4" destOrd="0" presId="urn:microsoft.com/office/officeart/2005/8/layout/hierarchy1"/>
    <dgm:cxn modelId="{6A51318E-6C88-4A29-B390-AC0715090608}" type="presParOf" srcId="{DAD360CE-E6D2-47CA-8ED4-E0B9CABD96F4}" destId="{CFEBEB23-736F-4BD9-8562-FA98E77A6544}" srcOrd="0" destOrd="0" presId="urn:microsoft.com/office/officeart/2005/8/layout/hierarchy1"/>
    <dgm:cxn modelId="{0DBA548F-1FC6-4DAD-83D7-470B9604AB3E}" type="presParOf" srcId="{CFEBEB23-736F-4BD9-8562-FA98E77A6544}" destId="{5F990FDE-14AF-402A-B238-803CD1ED1A3A}" srcOrd="0" destOrd="0" presId="urn:microsoft.com/office/officeart/2005/8/layout/hierarchy1"/>
    <dgm:cxn modelId="{8CEA27E9-CC30-4168-9BD4-8118C3114805}" type="presParOf" srcId="{CFEBEB23-736F-4BD9-8562-FA98E77A6544}" destId="{8EBA6717-C105-44B2-9429-1E9547813515}" srcOrd="1" destOrd="0" presId="urn:microsoft.com/office/officeart/2005/8/layout/hierarchy1"/>
    <dgm:cxn modelId="{D5E59006-E112-4C46-80E6-2EAA52301B23}" type="presParOf" srcId="{DAD360CE-E6D2-47CA-8ED4-E0B9CABD96F4}" destId="{0B1066A9-0145-4A1B-8385-3ADE0CE9EBF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8293239-5083-41F1-A49E-83DD3C1C68A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391BB32-1B71-4BA7-A279-9E1753BB5D2F}">
      <dgm:prSet/>
      <dgm:spPr/>
      <dgm:t>
        <a:bodyPr/>
        <a:lstStyle/>
        <a:p>
          <a:pPr>
            <a:lnSpc>
              <a:spcPct val="100000"/>
            </a:lnSpc>
          </a:pPr>
          <a:r>
            <a:rPr lang="en-NG" b="1"/>
            <a:t>Positioning Nigeria as a Regional Blue Economy Hub:</a:t>
          </a:r>
          <a:endParaRPr lang="en-US"/>
        </a:p>
      </dgm:t>
    </dgm:pt>
    <dgm:pt modelId="{F233D6C6-8A2C-4A21-98B5-08436B229D01}" type="parTrans" cxnId="{E4764356-E59B-48F9-B608-FA30E1CB761A}">
      <dgm:prSet/>
      <dgm:spPr/>
      <dgm:t>
        <a:bodyPr/>
        <a:lstStyle/>
        <a:p>
          <a:endParaRPr lang="en-US"/>
        </a:p>
      </dgm:t>
    </dgm:pt>
    <dgm:pt modelId="{570F8BE2-DA2E-445D-A54D-8C12CA813920}" type="sibTrans" cxnId="{E4764356-E59B-48F9-B608-FA30E1CB761A}">
      <dgm:prSet/>
      <dgm:spPr/>
      <dgm:t>
        <a:bodyPr/>
        <a:lstStyle/>
        <a:p>
          <a:endParaRPr lang="en-US"/>
        </a:p>
      </dgm:t>
    </dgm:pt>
    <dgm:pt modelId="{21DCE620-32D4-400B-9C6C-E4761ED85B53}">
      <dgm:prSet/>
      <dgm:spPr/>
      <dgm:t>
        <a:bodyPr/>
        <a:lstStyle/>
        <a:p>
          <a:pPr>
            <a:lnSpc>
              <a:spcPct val="100000"/>
            </a:lnSpc>
          </a:pPr>
          <a:r>
            <a:rPr lang="en-NG" b="1"/>
            <a:t>The highway aligns with Nigeria’s strategic vision to become a leader in the blue economy, leveraging its vast marine resources and coastal areas for sustainable economic development.</a:t>
          </a:r>
          <a:endParaRPr lang="en-US"/>
        </a:p>
      </dgm:t>
    </dgm:pt>
    <dgm:pt modelId="{554038EC-9B08-4F7F-8947-ABA6739C90CC}" type="parTrans" cxnId="{9B1D1A00-C51A-4E25-B29A-DC6FF7AD83FC}">
      <dgm:prSet/>
      <dgm:spPr/>
      <dgm:t>
        <a:bodyPr/>
        <a:lstStyle/>
        <a:p>
          <a:endParaRPr lang="en-US"/>
        </a:p>
      </dgm:t>
    </dgm:pt>
    <dgm:pt modelId="{A99FC0CC-410A-4CB8-80D4-DFB587C04B83}" type="sibTrans" cxnId="{9B1D1A00-C51A-4E25-B29A-DC6FF7AD83FC}">
      <dgm:prSet/>
      <dgm:spPr/>
      <dgm:t>
        <a:bodyPr/>
        <a:lstStyle/>
        <a:p>
          <a:endParaRPr lang="en-US"/>
        </a:p>
      </dgm:t>
    </dgm:pt>
    <dgm:pt modelId="{4B8C8C90-E0B8-4F33-81A6-E8A676ED5DBB}">
      <dgm:prSet/>
      <dgm:spPr/>
      <dgm:t>
        <a:bodyPr/>
        <a:lstStyle/>
        <a:p>
          <a:pPr>
            <a:lnSpc>
              <a:spcPct val="100000"/>
            </a:lnSpc>
          </a:pPr>
          <a:r>
            <a:rPr lang="en-NG" b="1"/>
            <a:t>Driving Sustainable Growth:</a:t>
          </a:r>
          <a:endParaRPr lang="en-US"/>
        </a:p>
      </dgm:t>
    </dgm:pt>
    <dgm:pt modelId="{4A0756E5-4961-4EC6-87D9-CB668488001C}" type="parTrans" cxnId="{D59C1399-9726-467D-BA8E-88931EE93E49}">
      <dgm:prSet/>
      <dgm:spPr/>
      <dgm:t>
        <a:bodyPr/>
        <a:lstStyle/>
        <a:p>
          <a:endParaRPr lang="en-US"/>
        </a:p>
      </dgm:t>
    </dgm:pt>
    <dgm:pt modelId="{D90A23AC-D4C8-4047-A2FF-4CC594E2829B}" type="sibTrans" cxnId="{D59C1399-9726-467D-BA8E-88931EE93E49}">
      <dgm:prSet/>
      <dgm:spPr/>
      <dgm:t>
        <a:bodyPr/>
        <a:lstStyle/>
        <a:p>
          <a:endParaRPr lang="en-US"/>
        </a:p>
      </dgm:t>
    </dgm:pt>
    <dgm:pt modelId="{6D2A76E0-14F2-4A9B-9966-9DDDEFA2BB36}">
      <dgm:prSet/>
      <dgm:spPr/>
      <dgm:t>
        <a:bodyPr/>
        <a:lstStyle/>
        <a:p>
          <a:pPr>
            <a:lnSpc>
              <a:spcPct val="100000"/>
            </a:lnSpc>
          </a:pPr>
          <a:r>
            <a:rPr lang="en-NG" b="1"/>
            <a:t>The project supports sustainable growth by optimizing resource use, enhancing trade routes, and promoting environmental stewardship.</a:t>
          </a:r>
          <a:endParaRPr lang="en-US"/>
        </a:p>
      </dgm:t>
    </dgm:pt>
    <dgm:pt modelId="{A104BFA3-CEDF-45F1-81C1-91C79200C5C0}" type="parTrans" cxnId="{BDD398A2-0C7D-4ECE-A01F-92A1790E1F23}">
      <dgm:prSet/>
      <dgm:spPr/>
      <dgm:t>
        <a:bodyPr/>
        <a:lstStyle/>
        <a:p>
          <a:endParaRPr lang="en-US"/>
        </a:p>
      </dgm:t>
    </dgm:pt>
    <dgm:pt modelId="{B4410228-1622-4DA9-BEA3-50DBC54F7376}" type="sibTrans" cxnId="{BDD398A2-0C7D-4ECE-A01F-92A1790E1F23}">
      <dgm:prSet/>
      <dgm:spPr/>
      <dgm:t>
        <a:bodyPr/>
        <a:lstStyle/>
        <a:p>
          <a:endParaRPr lang="en-US"/>
        </a:p>
      </dgm:t>
    </dgm:pt>
    <dgm:pt modelId="{B92791D0-20CC-47DC-8EFB-75E58CC07A36}">
      <dgm:prSet/>
      <dgm:spPr/>
      <dgm:t>
        <a:bodyPr/>
        <a:lstStyle/>
        <a:p>
          <a:pPr>
            <a:lnSpc>
              <a:spcPct val="100000"/>
            </a:lnSpc>
          </a:pPr>
          <a:r>
            <a:rPr lang="en-NG" b="1"/>
            <a:t>Enhancing Regional Trade:</a:t>
          </a:r>
          <a:endParaRPr lang="en-US"/>
        </a:p>
      </dgm:t>
    </dgm:pt>
    <dgm:pt modelId="{B8909C90-E27D-49B4-AAB3-88BAD222FB5C}" type="parTrans" cxnId="{D5EE8EB5-1271-414E-A732-D517E9F3D806}">
      <dgm:prSet/>
      <dgm:spPr/>
      <dgm:t>
        <a:bodyPr/>
        <a:lstStyle/>
        <a:p>
          <a:endParaRPr lang="en-US"/>
        </a:p>
      </dgm:t>
    </dgm:pt>
    <dgm:pt modelId="{3E26C231-B440-459A-A8FA-A8D7D85D0C03}" type="sibTrans" cxnId="{D5EE8EB5-1271-414E-A732-D517E9F3D806}">
      <dgm:prSet/>
      <dgm:spPr/>
      <dgm:t>
        <a:bodyPr/>
        <a:lstStyle/>
        <a:p>
          <a:endParaRPr lang="en-US"/>
        </a:p>
      </dgm:t>
    </dgm:pt>
    <dgm:pt modelId="{718B5DF7-1B41-4516-A837-D5D6A70F9936}">
      <dgm:prSet/>
      <dgm:spPr/>
      <dgm:t>
        <a:bodyPr/>
        <a:lstStyle/>
        <a:p>
          <a:pPr>
            <a:lnSpc>
              <a:spcPct val="100000"/>
            </a:lnSpc>
          </a:pPr>
          <a:r>
            <a:rPr lang="en-NG" b="1"/>
            <a:t>By improving connectivity and logistics, the highway will facilitate increased trade among African nations, reinforcing Nigeria’s role as an economic powerhouse in the region.</a:t>
          </a:r>
          <a:endParaRPr lang="en-US"/>
        </a:p>
      </dgm:t>
    </dgm:pt>
    <dgm:pt modelId="{355D5E57-48F5-4CFE-9049-536374CBB767}" type="parTrans" cxnId="{895C5C26-67BF-4F66-A77A-28FAD119D57B}">
      <dgm:prSet/>
      <dgm:spPr/>
      <dgm:t>
        <a:bodyPr/>
        <a:lstStyle/>
        <a:p>
          <a:endParaRPr lang="en-US"/>
        </a:p>
      </dgm:t>
    </dgm:pt>
    <dgm:pt modelId="{FCE4A43A-D465-48FC-804D-DC443B209884}" type="sibTrans" cxnId="{895C5C26-67BF-4F66-A77A-28FAD119D57B}">
      <dgm:prSet/>
      <dgm:spPr/>
      <dgm:t>
        <a:bodyPr/>
        <a:lstStyle/>
        <a:p>
          <a:endParaRPr lang="en-US"/>
        </a:p>
      </dgm:t>
    </dgm:pt>
    <dgm:pt modelId="{A03D31B2-5957-4552-BE79-EA3C81CCB627}" type="pres">
      <dgm:prSet presAssocID="{B8293239-5083-41F1-A49E-83DD3C1C68A0}" presName="root" presStyleCnt="0">
        <dgm:presLayoutVars>
          <dgm:dir/>
          <dgm:resizeHandles val="exact"/>
        </dgm:presLayoutVars>
      </dgm:prSet>
      <dgm:spPr/>
    </dgm:pt>
    <dgm:pt modelId="{95E09304-C9BC-48F1-9F0A-EAB5ACEBD530}" type="pres">
      <dgm:prSet presAssocID="{3391BB32-1B71-4BA7-A279-9E1753BB5D2F}" presName="compNode" presStyleCnt="0"/>
      <dgm:spPr/>
    </dgm:pt>
    <dgm:pt modelId="{D18F9FAF-49A0-4DF3-8DD1-4AD8CD5B840A}" type="pres">
      <dgm:prSet presAssocID="{3391BB32-1B71-4BA7-A279-9E1753BB5D2F}" presName="bgRect" presStyleLbl="bgShp" presStyleIdx="0" presStyleCnt="3"/>
      <dgm:spPr/>
    </dgm:pt>
    <dgm:pt modelId="{8DCA59FC-96D5-4DFD-9DB3-AD66B0332FF9}" type="pres">
      <dgm:prSet presAssocID="{3391BB32-1B71-4BA7-A279-9E1753BB5D2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1C52153F-0D35-43AB-B12D-8CFE66C65497}" type="pres">
      <dgm:prSet presAssocID="{3391BB32-1B71-4BA7-A279-9E1753BB5D2F}" presName="spaceRect" presStyleCnt="0"/>
      <dgm:spPr/>
    </dgm:pt>
    <dgm:pt modelId="{19285A11-AF39-4108-B898-F615CD7637CE}" type="pres">
      <dgm:prSet presAssocID="{3391BB32-1B71-4BA7-A279-9E1753BB5D2F}" presName="parTx" presStyleLbl="revTx" presStyleIdx="0" presStyleCnt="6">
        <dgm:presLayoutVars>
          <dgm:chMax val="0"/>
          <dgm:chPref val="0"/>
        </dgm:presLayoutVars>
      </dgm:prSet>
      <dgm:spPr/>
    </dgm:pt>
    <dgm:pt modelId="{1D6EE312-6AD6-46B2-A6C7-79C1512134BB}" type="pres">
      <dgm:prSet presAssocID="{3391BB32-1B71-4BA7-A279-9E1753BB5D2F}" presName="desTx" presStyleLbl="revTx" presStyleIdx="1" presStyleCnt="6">
        <dgm:presLayoutVars/>
      </dgm:prSet>
      <dgm:spPr/>
    </dgm:pt>
    <dgm:pt modelId="{29446168-B849-42B1-A06C-1DFC46CA56E9}" type="pres">
      <dgm:prSet presAssocID="{570F8BE2-DA2E-445D-A54D-8C12CA813920}" presName="sibTrans" presStyleCnt="0"/>
      <dgm:spPr/>
    </dgm:pt>
    <dgm:pt modelId="{72E977D7-1EFB-4C21-9FD1-61CBB3EF8BC3}" type="pres">
      <dgm:prSet presAssocID="{4B8C8C90-E0B8-4F33-81A6-E8A676ED5DBB}" presName="compNode" presStyleCnt="0"/>
      <dgm:spPr/>
    </dgm:pt>
    <dgm:pt modelId="{3B639209-BB1E-4418-ABD8-7A6E1AB2045D}" type="pres">
      <dgm:prSet presAssocID="{4B8C8C90-E0B8-4F33-81A6-E8A676ED5DBB}" presName="bgRect" presStyleLbl="bgShp" presStyleIdx="1" presStyleCnt="3"/>
      <dgm:spPr/>
    </dgm:pt>
    <dgm:pt modelId="{472AD9E1-AFAA-4899-912B-F42BC27DE648}" type="pres">
      <dgm:prSet presAssocID="{4B8C8C90-E0B8-4F33-81A6-E8A676ED5DB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B4F8C74B-6E39-4745-90A7-32F1A4A66B75}" type="pres">
      <dgm:prSet presAssocID="{4B8C8C90-E0B8-4F33-81A6-E8A676ED5DBB}" presName="spaceRect" presStyleCnt="0"/>
      <dgm:spPr/>
    </dgm:pt>
    <dgm:pt modelId="{E8F82DB7-C1A8-4917-B014-366E65483B92}" type="pres">
      <dgm:prSet presAssocID="{4B8C8C90-E0B8-4F33-81A6-E8A676ED5DBB}" presName="parTx" presStyleLbl="revTx" presStyleIdx="2" presStyleCnt="6">
        <dgm:presLayoutVars>
          <dgm:chMax val="0"/>
          <dgm:chPref val="0"/>
        </dgm:presLayoutVars>
      </dgm:prSet>
      <dgm:spPr/>
    </dgm:pt>
    <dgm:pt modelId="{646B525D-4D9A-492C-BA5D-DCFF4D0E08CB}" type="pres">
      <dgm:prSet presAssocID="{4B8C8C90-E0B8-4F33-81A6-E8A676ED5DBB}" presName="desTx" presStyleLbl="revTx" presStyleIdx="3" presStyleCnt="6">
        <dgm:presLayoutVars/>
      </dgm:prSet>
      <dgm:spPr/>
    </dgm:pt>
    <dgm:pt modelId="{BF5910E8-8BFA-4C00-A709-77FAEE085875}" type="pres">
      <dgm:prSet presAssocID="{D90A23AC-D4C8-4047-A2FF-4CC594E2829B}" presName="sibTrans" presStyleCnt="0"/>
      <dgm:spPr/>
    </dgm:pt>
    <dgm:pt modelId="{3FFCCEBA-3726-4954-B50F-3C33B583F0AB}" type="pres">
      <dgm:prSet presAssocID="{B92791D0-20CC-47DC-8EFB-75E58CC07A36}" presName="compNode" presStyleCnt="0"/>
      <dgm:spPr/>
    </dgm:pt>
    <dgm:pt modelId="{98113376-074D-4EA3-8D50-E004C994DB16}" type="pres">
      <dgm:prSet presAssocID="{B92791D0-20CC-47DC-8EFB-75E58CC07A36}" presName="bgRect" presStyleLbl="bgShp" presStyleIdx="2" presStyleCnt="3"/>
      <dgm:spPr/>
    </dgm:pt>
    <dgm:pt modelId="{B3B4D402-C425-424B-BD03-4A494EC4E556}" type="pres">
      <dgm:prSet presAssocID="{B92791D0-20CC-47DC-8EFB-75E58CC07A3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uck"/>
        </a:ext>
      </dgm:extLst>
    </dgm:pt>
    <dgm:pt modelId="{7B0640F7-2D94-4A42-8C69-498F39B15126}" type="pres">
      <dgm:prSet presAssocID="{B92791D0-20CC-47DC-8EFB-75E58CC07A36}" presName="spaceRect" presStyleCnt="0"/>
      <dgm:spPr/>
    </dgm:pt>
    <dgm:pt modelId="{428C2325-41A7-468B-B8A1-8E181E255ACA}" type="pres">
      <dgm:prSet presAssocID="{B92791D0-20CC-47DC-8EFB-75E58CC07A36}" presName="parTx" presStyleLbl="revTx" presStyleIdx="4" presStyleCnt="6">
        <dgm:presLayoutVars>
          <dgm:chMax val="0"/>
          <dgm:chPref val="0"/>
        </dgm:presLayoutVars>
      </dgm:prSet>
      <dgm:spPr/>
    </dgm:pt>
    <dgm:pt modelId="{460836DA-2E5F-4003-9FCC-44B64F94CF2A}" type="pres">
      <dgm:prSet presAssocID="{B92791D0-20CC-47DC-8EFB-75E58CC07A36}" presName="desTx" presStyleLbl="revTx" presStyleIdx="5" presStyleCnt="6">
        <dgm:presLayoutVars/>
      </dgm:prSet>
      <dgm:spPr/>
    </dgm:pt>
  </dgm:ptLst>
  <dgm:cxnLst>
    <dgm:cxn modelId="{9B1D1A00-C51A-4E25-B29A-DC6FF7AD83FC}" srcId="{3391BB32-1B71-4BA7-A279-9E1753BB5D2F}" destId="{21DCE620-32D4-400B-9C6C-E4761ED85B53}" srcOrd="0" destOrd="0" parTransId="{554038EC-9B08-4F7F-8947-ABA6739C90CC}" sibTransId="{A99FC0CC-410A-4CB8-80D4-DFB587C04B83}"/>
    <dgm:cxn modelId="{895C5C26-67BF-4F66-A77A-28FAD119D57B}" srcId="{B92791D0-20CC-47DC-8EFB-75E58CC07A36}" destId="{718B5DF7-1B41-4516-A837-D5D6A70F9936}" srcOrd="0" destOrd="0" parTransId="{355D5E57-48F5-4CFE-9049-536374CBB767}" sibTransId="{FCE4A43A-D465-48FC-804D-DC443B209884}"/>
    <dgm:cxn modelId="{5F4C502A-D720-4A7C-BC84-433B3698F862}" type="presOf" srcId="{6D2A76E0-14F2-4A9B-9966-9DDDEFA2BB36}" destId="{646B525D-4D9A-492C-BA5D-DCFF4D0E08CB}" srcOrd="0" destOrd="0" presId="urn:microsoft.com/office/officeart/2018/2/layout/IconVerticalSolidList"/>
    <dgm:cxn modelId="{9B647C3A-7A1A-4249-A2F4-216692AC490A}" type="presOf" srcId="{4B8C8C90-E0B8-4F33-81A6-E8A676ED5DBB}" destId="{E8F82DB7-C1A8-4917-B014-366E65483B92}" srcOrd="0" destOrd="0" presId="urn:microsoft.com/office/officeart/2018/2/layout/IconVerticalSolidList"/>
    <dgm:cxn modelId="{E4764356-E59B-48F9-B608-FA30E1CB761A}" srcId="{B8293239-5083-41F1-A49E-83DD3C1C68A0}" destId="{3391BB32-1B71-4BA7-A279-9E1753BB5D2F}" srcOrd="0" destOrd="0" parTransId="{F233D6C6-8A2C-4A21-98B5-08436B229D01}" sibTransId="{570F8BE2-DA2E-445D-A54D-8C12CA813920}"/>
    <dgm:cxn modelId="{08C03359-F201-4393-B8F2-DBBD8BDBC163}" type="presOf" srcId="{3391BB32-1B71-4BA7-A279-9E1753BB5D2F}" destId="{19285A11-AF39-4108-B898-F615CD7637CE}" srcOrd="0" destOrd="0" presId="urn:microsoft.com/office/officeart/2018/2/layout/IconVerticalSolidList"/>
    <dgm:cxn modelId="{EB5A0887-240E-4BE1-AE36-5D4420BC8390}" type="presOf" srcId="{B92791D0-20CC-47DC-8EFB-75E58CC07A36}" destId="{428C2325-41A7-468B-B8A1-8E181E255ACA}" srcOrd="0" destOrd="0" presId="urn:microsoft.com/office/officeart/2018/2/layout/IconVerticalSolidList"/>
    <dgm:cxn modelId="{D59C1399-9726-467D-BA8E-88931EE93E49}" srcId="{B8293239-5083-41F1-A49E-83DD3C1C68A0}" destId="{4B8C8C90-E0B8-4F33-81A6-E8A676ED5DBB}" srcOrd="1" destOrd="0" parTransId="{4A0756E5-4961-4EC6-87D9-CB668488001C}" sibTransId="{D90A23AC-D4C8-4047-A2FF-4CC594E2829B}"/>
    <dgm:cxn modelId="{53741EA0-25F8-43D9-B3E4-C3FA52DA5389}" type="presOf" srcId="{718B5DF7-1B41-4516-A837-D5D6A70F9936}" destId="{460836DA-2E5F-4003-9FCC-44B64F94CF2A}" srcOrd="0" destOrd="0" presId="urn:microsoft.com/office/officeart/2018/2/layout/IconVerticalSolidList"/>
    <dgm:cxn modelId="{BDD398A2-0C7D-4ECE-A01F-92A1790E1F23}" srcId="{4B8C8C90-E0B8-4F33-81A6-E8A676ED5DBB}" destId="{6D2A76E0-14F2-4A9B-9966-9DDDEFA2BB36}" srcOrd="0" destOrd="0" parTransId="{A104BFA3-CEDF-45F1-81C1-91C79200C5C0}" sibTransId="{B4410228-1622-4DA9-BEA3-50DBC54F7376}"/>
    <dgm:cxn modelId="{D5EE8EB5-1271-414E-A732-D517E9F3D806}" srcId="{B8293239-5083-41F1-A49E-83DD3C1C68A0}" destId="{B92791D0-20CC-47DC-8EFB-75E58CC07A36}" srcOrd="2" destOrd="0" parTransId="{B8909C90-E27D-49B4-AAB3-88BAD222FB5C}" sibTransId="{3E26C231-B440-459A-A8FA-A8D7D85D0C03}"/>
    <dgm:cxn modelId="{B9CD22BB-CE2A-4768-8271-DC77E9CACE1A}" type="presOf" srcId="{B8293239-5083-41F1-A49E-83DD3C1C68A0}" destId="{A03D31B2-5957-4552-BE79-EA3C81CCB627}" srcOrd="0" destOrd="0" presId="urn:microsoft.com/office/officeart/2018/2/layout/IconVerticalSolidList"/>
    <dgm:cxn modelId="{D1B599FC-8961-4270-B27D-6385F8C389BC}" type="presOf" srcId="{21DCE620-32D4-400B-9C6C-E4761ED85B53}" destId="{1D6EE312-6AD6-46B2-A6C7-79C1512134BB}" srcOrd="0" destOrd="0" presId="urn:microsoft.com/office/officeart/2018/2/layout/IconVerticalSolidList"/>
    <dgm:cxn modelId="{E26895B4-5DAA-44B5-BE8C-6843B50447AD}" type="presParOf" srcId="{A03D31B2-5957-4552-BE79-EA3C81CCB627}" destId="{95E09304-C9BC-48F1-9F0A-EAB5ACEBD530}" srcOrd="0" destOrd="0" presId="urn:microsoft.com/office/officeart/2018/2/layout/IconVerticalSolidList"/>
    <dgm:cxn modelId="{83B1755A-C679-4DF0-AA4E-918A35C3989D}" type="presParOf" srcId="{95E09304-C9BC-48F1-9F0A-EAB5ACEBD530}" destId="{D18F9FAF-49A0-4DF3-8DD1-4AD8CD5B840A}" srcOrd="0" destOrd="0" presId="urn:microsoft.com/office/officeart/2018/2/layout/IconVerticalSolidList"/>
    <dgm:cxn modelId="{940A6EB5-A529-4D12-9E05-BFD16695BFCC}" type="presParOf" srcId="{95E09304-C9BC-48F1-9F0A-EAB5ACEBD530}" destId="{8DCA59FC-96D5-4DFD-9DB3-AD66B0332FF9}" srcOrd="1" destOrd="0" presId="urn:microsoft.com/office/officeart/2018/2/layout/IconVerticalSolidList"/>
    <dgm:cxn modelId="{52C2E052-7637-4B79-8DA0-406E0D0623B3}" type="presParOf" srcId="{95E09304-C9BC-48F1-9F0A-EAB5ACEBD530}" destId="{1C52153F-0D35-43AB-B12D-8CFE66C65497}" srcOrd="2" destOrd="0" presId="urn:microsoft.com/office/officeart/2018/2/layout/IconVerticalSolidList"/>
    <dgm:cxn modelId="{8C1DEE79-0E7B-4D3D-BBB6-2A8808D3FB57}" type="presParOf" srcId="{95E09304-C9BC-48F1-9F0A-EAB5ACEBD530}" destId="{19285A11-AF39-4108-B898-F615CD7637CE}" srcOrd="3" destOrd="0" presId="urn:microsoft.com/office/officeart/2018/2/layout/IconVerticalSolidList"/>
    <dgm:cxn modelId="{E60ED6E0-AC21-47DF-963A-8C7B30F96534}" type="presParOf" srcId="{95E09304-C9BC-48F1-9F0A-EAB5ACEBD530}" destId="{1D6EE312-6AD6-46B2-A6C7-79C1512134BB}" srcOrd="4" destOrd="0" presId="urn:microsoft.com/office/officeart/2018/2/layout/IconVerticalSolidList"/>
    <dgm:cxn modelId="{31858422-FDAE-4BD2-B60C-9B92C45EF4AE}" type="presParOf" srcId="{A03D31B2-5957-4552-BE79-EA3C81CCB627}" destId="{29446168-B849-42B1-A06C-1DFC46CA56E9}" srcOrd="1" destOrd="0" presId="urn:microsoft.com/office/officeart/2018/2/layout/IconVerticalSolidList"/>
    <dgm:cxn modelId="{8B27E5CB-CDD6-448B-87F9-0F5FFF6C8322}" type="presParOf" srcId="{A03D31B2-5957-4552-BE79-EA3C81CCB627}" destId="{72E977D7-1EFB-4C21-9FD1-61CBB3EF8BC3}" srcOrd="2" destOrd="0" presId="urn:microsoft.com/office/officeart/2018/2/layout/IconVerticalSolidList"/>
    <dgm:cxn modelId="{370DCB73-045E-4D70-A4DC-E2CFFE837FB7}" type="presParOf" srcId="{72E977D7-1EFB-4C21-9FD1-61CBB3EF8BC3}" destId="{3B639209-BB1E-4418-ABD8-7A6E1AB2045D}" srcOrd="0" destOrd="0" presId="urn:microsoft.com/office/officeart/2018/2/layout/IconVerticalSolidList"/>
    <dgm:cxn modelId="{26C32CA5-FFA5-4297-B7F2-ED354F810E68}" type="presParOf" srcId="{72E977D7-1EFB-4C21-9FD1-61CBB3EF8BC3}" destId="{472AD9E1-AFAA-4899-912B-F42BC27DE648}" srcOrd="1" destOrd="0" presId="urn:microsoft.com/office/officeart/2018/2/layout/IconVerticalSolidList"/>
    <dgm:cxn modelId="{813F5642-44D3-4FA4-9A6A-AC3C41407365}" type="presParOf" srcId="{72E977D7-1EFB-4C21-9FD1-61CBB3EF8BC3}" destId="{B4F8C74B-6E39-4745-90A7-32F1A4A66B75}" srcOrd="2" destOrd="0" presId="urn:microsoft.com/office/officeart/2018/2/layout/IconVerticalSolidList"/>
    <dgm:cxn modelId="{90A805A9-B687-42D5-8319-1809C54DC17C}" type="presParOf" srcId="{72E977D7-1EFB-4C21-9FD1-61CBB3EF8BC3}" destId="{E8F82DB7-C1A8-4917-B014-366E65483B92}" srcOrd="3" destOrd="0" presId="urn:microsoft.com/office/officeart/2018/2/layout/IconVerticalSolidList"/>
    <dgm:cxn modelId="{07B18889-2837-421C-83D8-6AEAE0119403}" type="presParOf" srcId="{72E977D7-1EFB-4C21-9FD1-61CBB3EF8BC3}" destId="{646B525D-4D9A-492C-BA5D-DCFF4D0E08CB}" srcOrd="4" destOrd="0" presId="urn:microsoft.com/office/officeart/2018/2/layout/IconVerticalSolidList"/>
    <dgm:cxn modelId="{716C6EA9-E51F-4730-A5FD-9F5DA13529AB}" type="presParOf" srcId="{A03D31B2-5957-4552-BE79-EA3C81CCB627}" destId="{BF5910E8-8BFA-4C00-A709-77FAEE085875}" srcOrd="3" destOrd="0" presId="urn:microsoft.com/office/officeart/2018/2/layout/IconVerticalSolidList"/>
    <dgm:cxn modelId="{A8C12F7D-BB9F-4762-9D1B-BE2200D1581B}" type="presParOf" srcId="{A03D31B2-5957-4552-BE79-EA3C81CCB627}" destId="{3FFCCEBA-3726-4954-B50F-3C33B583F0AB}" srcOrd="4" destOrd="0" presId="urn:microsoft.com/office/officeart/2018/2/layout/IconVerticalSolidList"/>
    <dgm:cxn modelId="{C78BA1B8-D86B-4BBC-B2A4-82B2AD2C441F}" type="presParOf" srcId="{3FFCCEBA-3726-4954-B50F-3C33B583F0AB}" destId="{98113376-074D-4EA3-8D50-E004C994DB16}" srcOrd="0" destOrd="0" presId="urn:microsoft.com/office/officeart/2018/2/layout/IconVerticalSolidList"/>
    <dgm:cxn modelId="{64792E7C-031B-45D0-9527-1A88AAAD0F3F}" type="presParOf" srcId="{3FFCCEBA-3726-4954-B50F-3C33B583F0AB}" destId="{B3B4D402-C425-424B-BD03-4A494EC4E556}" srcOrd="1" destOrd="0" presId="urn:microsoft.com/office/officeart/2018/2/layout/IconVerticalSolidList"/>
    <dgm:cxn modelId="{57FE4B93-B52B-45F7-840D-585895C53B2B}" type="presParOf" srcId="{3FFCCEBA-3726-4954-B50F-3C33B583F0AB}" destId="{7B0640F7-2D94-4A42-8C69-498F39B15126}" srcOrd="2" destOrd="0" presId="urn:microsoft.com/office/officeart/2018/2/layout/IconVerticalSolidList"/>
    <dgm:cxn modelId="{611AB025-C988-4061-950F-DE4492E55B32}" type="presParOf" srcId="{3FFCCEBA-3726-4954-B50F-3C33B583F0AB}" destId="{428C2325-41A7-468B-B8A1-8E181E255ACA}" srcOrd="3" destOrd="0" presId="urn:microsoft.com/office/officeart/2018/2/layout/IconVerticalSolidList"/>
    <dgm:cxn modelId="{6AFAB424-949F-428F-9E11-8C2E9CE4E882}" type="presParOf" srcId="{3FFCCEBA-3726-4954-B50F-3C33B583F0AB}" destId="{460836DA-2E5F-4003-9FCC-44B64F94CF2A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54FFCDB-DE90-47F6-A092-BC6F9D5B15E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4B9406E-B4AC-4189-8D19-3AB1E116603C}">
      <dgm:prSet/>
      <dgm:spPr/>
      <dgm:t>
        <a:bodyPr/>
        <a:lstStyle/>
        <a:p>
          <a:r>
            <a:rPr lang="en-US"/>
            <a:t>Continued collaboration among stakeholders, including government, communities, and environmental organizations essential </a:t>
          </a:r>
        </a:p>
      </dgm:t>
    </dgm:pt>
    <dgm:pt modelId="{56966BAA-E598-496D-847C-F3B6792C7BAF}" type="parTrans" cxnId="{693ADFD6-AE1D-4320-B7BF-9009A0CBB1C0}">
      <dgm:prSet/>
      <dgm:spPr/>
      <dgm:t>
        <a:bodyPr/>
        <a:lstStyle/>
        <a:p>
          <a:endParaRPr lang="en-US"/>
        </a:p>
      </dgm:t>
    </dgm:pt>
    <dgm:pt modelId="{68533D0A-138E-4A98-A7C3-6015F0D4434E}" type="sibTrans" cxnId="{693ADFD6-AE1D-4320-B7BF-9009A0CBB1C0}">
      <dgm:prSet/>
      <dgm:spPr/>
      <dgm:t>
        <a:bodyPr/>
        <a:lstStyle/>
        <a:p>
          <a:endParaRPr lang="en-US"/>
        </a:p>
      </dgm:t>
    </dgm:pt>
    <dgm:pt modelId="{CF193498-C92A-4262-8787-44935EC9F533}">
      <dgm:prSet/>
      <dgm:spPr/>
      <dgm:t>
        <a:bodyPr/>
        <a:lstStyle/>
        <a:p>
          <a:r>
            <a:rPr lang="en-US"/>
            <a:t>Ongoing monitoring and adaptive management to ensure the project meets its sustainability goals very relevant </a:t>
          </a:r>
        </a:p>
      </dgm:t>
    </dgm:pt>
    <dgm:pt modelId="{CA7101BF-5457-47F1-928A-58644284DAF5}" type="parTrans" cxnId="{3A44CD8B-D18E-4C63-AAC5-F66C8008A62C}">
      <dgm:prSet/>
      <dgm:spPr/>
      <dgm:t>
        <a:bodyPr/>
        <a:lstStyle/>
        <a:p>
          <a:endParaRPr lang="en-US"/>
        </a:p>
      </dgm:t>
    </dgm:pt>
    <dgm:pt modelId="{4C19D202-70F9-47D6-B9BB-FA6A8599CF76}" type="sibTrans" cxnId="{3A44CD8B-D18E-4C63-AAC5-F66C8008A62C}">
      <dgm:prSet/>
      <dgm:spPr/>
      <dgm:t>
        <a:bodyPr/>
        <a:lstStyle/>
        <a:p>
          <a:endParaRPr lang="en-US"/>
        </a:p>
      </dgm:t>
    </dgm:pt>
    <dgm:pt modelId="{813D28ED-1778-4816-BF43-F33A9B0812A5}" type="pres">
      <dgm:prSet presAssocID="{554FFCDB-DE90-47F6-A092-BC6F9D5B15E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367F0EB-DDAD-4A95-A73A-E224876FF56D}" type="pres">
      <dgm:prSet presAssocID="{54B9406E-B4AC-4189-8D19-3AB1E116603C}" presName="hierRoot1" presStyleCnt="0"/>
      <dgm:spPr/>
    </dgm:pt>
    <dgm:pt modelId="{15A7D799-1D9D-4A6D-A326-D3D239D6C221}" type="pres">
      <dgm:prSet presAssocID="{54B9406E-B4AC-4189-8D19-3AB1E116603C}" presName="composite" presStyleCnt="0"/>
      <dgm:spPr/>
    </dgm:pt>
    <dgm:pt modelId="{035C64A6-A81B-44C4-9F56-94F28C96B73E}" type="pres">
      <dgm:prSet presAssocID="{54B9406E-B4AC-4189-8D19-3AB1E116603C}" presName="background" presStyleLbl="node0" presStyleIdx="0" presStyleCnt="2"/>
      <dgm:spPr/>
    </dgm:pt>
    <dgm:pt modelId="{73A6AA86-2350-406B-8C1D-75757320F295}" type="pres">
      <dgm:prSet presAssocID="{54B9406E-B4AC-4189-8D19-3AB1E116603C}" presName="text" presStyleLbl="fgAcc0" presStyleIdx="0" presStyleCnt="2">
        <dgm:presLayoutVars>
          <dgm:chPref val="3"/>
        </dgm:presLayoutVars>
      </dgm:prSet>
      <dgm:spPr/>
    </dgm:pt>
    <dgm:pt modelId="{B9D3123D-D42F-449C-876B-D9FC46CD90B7}" type="pres">
      <dgm:prSet presAssocID="{54B9406E-B4AC-4189-8D19-3AB1E116603C}" presName="hierChild2" presStyleCnt="0"/>
      <dgm:spPr/>
    </dgm:pt>
    <dgm:pt modelId="{B3F33D85-774D-4615-A26B-B91E2E87C0ED}" type="pres">
      <dgm:prSet presAssocID="{CF193498-C92A-4262-8787-44935EC9F533}" presName="hierRoot1" presStyleCnt="0"/>
      <dgm:spPr/>
    </dgm:pt>
    <dgm:pt modelId="{43FCAD8D-1BB3-403F-978B-DF57769321BC}" type="pres">
      <dgm:prSet presAssocID="{CF193498-C92A-4262-8787-44935EC9F533}" presName="composite" presStyleCnt="0"/>
      <dgm:spPr/>
    </dgm:pt>
    <dgm:pt modelId="{89FA9298-7392-4BB3-99A8-D9EB23A4F184}" type="pres">
      <dgm:prSet presAssocID="{CF193498-C92A-4262-8787-44935EC9F533}" presName="background" presStyleLbl="node0" presStyleIdx="1" presStyleCnt="2"/>
      <dgm:spPr/>
    </dgm:pt>
    <dgm:pt modelId="{F1F40B5D-A694-462C-A07F-1866668F42A1}" type="pres">
      <dgm:prSet presAssocID="{CF193498-C92A-4262-8787-44935EC9F533}" presName="text" presStyleLbl="fgAcc0" presStyleIdx="1" presStyleCnt="2">
        <dgm:presLayoutVars>
          <dgm:chPref val="3"/>
        </dgm:presLayoutVars>
      </dgm:prSet>
      <dgm:spPr/>
    </dgm:pt>
    <dgm:pt modelId="{C385298D-FC60-46EF-A0C2-334967D6BF92}" type="pres">
      <dgm:prSet presAssocID="{CF193498-C92A-4262-8787-44935EC9F533}" presName="hierChild2" presStyleCnt="0"/>
      <dgm:spPr/>
    </dgm:pt>
  </dgm:ptLst>
  <dgm:cxnLst>
    <dgm:cxn modelId="{934EF501-2A38-4A56-8B68-1E9D18A2E12A}" type="presOf" srcId="{CF193498-C92A-4262-8787-44935EC9F533}" destId="{F1F40B5D-A694-462C-A07F-1866668F42A1}" srcOrd="0" destOrd="0" presId="urn:microsoft.com/office/officeart/2005/8/layout/hierarchy1"/>
    <dgm:cxn modelId="{33C7761B-EEB2-49CB-B29E-E723B8E0A72A}" type="presOf" srcId="{54B9406E-B4AC-4189-8D19-3AB1E116603C}" destId="{73A6AA86-2350-406B-8C1D-75757320F295}" srcOrd="0" destOrd="0" presId="urn:microsoft.com/office/officeart/2005/8/layout/hierarchy1"/>
    <dgm:cxn modelId="{3A44CD8B-D18E-4C63-AAC5-F66C8008A62C}" srcId="{554FFCDB-DE90-47F6-A092-BC6F9D5B15EC}" destId="{CF193498-C92A-4262-8787-44935EC9F533}" srcOrd="1" destOrd="0" parTransId="{CA7101BF-5457-47F1-928A-58644284DAF5}" sibTransId="{4C19D202-70F9-47D6-B9BB-FA6A8599CF76}"/>
    <dgm:cxn modelId="{693ADFD6-AE1D-4320-B7BF-9009A0CBB1C0}" srcId="{554FFCDB-DE90-47F6-A092-BC6F9D5B15EC}" destId="{54B9406E-B4AC-4189-8D19-3AB1E116603C}" srcOrd="0" destOrd="0" parTransId="{56966BAA-E598-496D-847C-F3B6792C7BAF}" sibTransId="{68533D0A-138E-4A98-A7C3-6015F0D4434E}"/>
    <dgm:cxn modelId="{A01978E9-A306-4B9B-B634-024B2FF36AAB}" type="presOf" srcId="{554FFCDB-DE90-47F6-A092-BC6F9D5B15EC}" destId="{813D28ED-1778-4816-BF43-F33A9B0812A5}" srcOrd="0" destOrd="0" presId="urn:microsoft.com/office/officeart/2005/8/layout/hierarchy1"/>
    <dgm:cxn modelId="{9A27964F-C0E4-46D9-958A-E14BD060ACE0}" type="presParOf" srcId="{813D28ED-1778-4816-BF43-F33A9B0812A5}" destId="{0367F0EB-DDAD-4A95-A73A-E224876FF56D}" srcOrd="0" destOrd="0" presId="urn:microsoft.com/office/officeart/2005/8/layout/hierarchy1"/>
    <dgm:cxn modelId="{89E28CF9-8978-4863-AA0D-E38D71312095}" type="presParOf" srcId="{0367F0EB-DDAD-4A95-A73A-E224876FF56D}" destId="{15A7D799-1D9D-4A6D-A326-D3D239D6C221}" srcOrd="0" destOrd="0" presId="urn:microsoft.com/office/officeart/2005/8/layout/hierarchy1"/>
    <dgm:cxn modelId="{CF07FB0F-CE5C-4827-9AF0-5BA167091519}" type="presParOf" srcId="{15A7D799-1D9D-4A6D-A326-D3D239D6C221}" destId="{035C64A6-A81B-44C4-9F56-94F28C96B73E}" srcOrd="0" destOrd="0" presId="urn:microsoft.com/office/officeart/2005/8/layout/hierarchy1"/>
    <dgm:cxn modelId="{FFFC4B49-AEC4-4902-8F0C-986E33EECA15}" type="presParOf" srcId="{15A7D799-1D9D-4A6D-A326-D3D239D6C221}" destId="{73A6AA86-2350-406B-8C1D-75757320F295}" srcOrd="1" destOrd="0" presId="urn:microsoft.com/office/officeart/2005/8/layout/hierarchy1"/>
    <dgm:cxn modelId="{A486C426-5EBF-41A3-931E-27B1E23DDEFD}" type="presParOf" srcId="{0367F0EB-DDAD-4A95-A73A-E224876FF56D}" destId="{B9D3123D-D42F-449C-876B-D9FC46CD90B7}" srcOrd="1" destOrd="0" presId="urn:microsoft.com/office/officeart/2005/8/layout/hierarchy1"/>
    <dgm:cxn modelId="{5D4883B6-5D51-4DBD-AD67-95A1F7F37927}" type="presParOf" srcId="{813D28ED-1778-4816-BF43-F33A9B0812A5}" destId="{B3F33D85-774D-4615-A26B-B91E2E87C0ED}" srcOrd="1" destOrd="0" presId="urn:microsoft.com/office/officeart/2005/8/layout/hierarchy1"/>
    <dgm:cxn modelId="{43DFFBE0-832D-4679-9689-6663F866CA9C}" type="presParOf" srcId="{B3F33D85-774D-4615-A26B-B91E2E87C0ED}" destId="{43FCAD8D-1BB3-403F-978B-DF57769321BC}" srcOrd="0" destOrd="0" presId="urn:microsoft.com/office/officeart/2005/8/layout/hierarchy1"/>
    <dgm:cxn modelId="{BA74D35A-42D3-4888-A94D-8F50F850912C}" type="presParOf" srcId="{43FCAD8D-1BB3-403F-978B-DF57769321BC}" destId="{89FA9298-7392-4BB3-99A8-D9EB23A4F184}" srcOrd="0" destOrd="0" presId="urn:microsoft.com/office/officeart/2005/8/layout/hierarchy1"/>
    <dgm:cxn modelId="{95E2446D-5D2D-45DF-8999-604222984180}" type="presParOf" srcId="{43FCAD8D-1BB3-403F-978B-DF57769321BC}" destId="{F1F40B5D-A694-462C-A07F-1866668F42A1}" srcOrd="1" destOrd="0" presId="urn:microsoft.com/office/officeart/2005/8/layout/hierarchy1"/>
    <dgm:cxn modelId="{7017E4B7-D309-4F58-A124-00C0B0BCA300}" type="presParOf" srcId="{B3F33D85-774D-4615-A26B-B91E2E87C0ED}" destId="{C385298D-FC60-46EF-A0C2-334967D6BF9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FAE02C2-1B81-49CF-9A11-00F0E7D8D414}" type="doc">
      <dgm:prSet loTypeId="urn:microsoft.com/office/officeart/2005/8/layout/hList1" loCatId="list" qsTypeId="urn:microsoft.com/office/officeart/2005/8/quickstyle/simple4" qsCatId="simple" csTypeId="urn:microsoft.com/office/officeart/2005/8/colors/accent0_1" csCatId="mainScheme"/>
      <dgm:spPr/>
      <dgm:t>
        <a:bodyPr/>
        <a:lstStyle/>
        <a:p>
          <a:endParaRPr lang="en-US"/>
        </a:p>
      </dgm:t>
    </dgm:pt>
    <dgm:pt modelId="{8069788C-6BD0-446A-BB4D-556FBC8C7165}">
      <dgm:prSet/>
      <dgm:spPr/>
      <dgm:t>
        <a:bodyPr/>
        <a:lstStyle/>
        <a:p>
          <a:r>
            <a:rPr lang="en-US" b="1"/>
            <a:t>Technical Soundness:</a:t>
          </a:r>
          <a:endParaRPr lang="en-US"/>
        </a:p>
      </dgm:t>
    </dgm:pt>
    <dgm:pt modelId="{9A939118-1C6B-4616-9341-2AE8AAB293E6}" type="parTrans" cxnId="{7DBA1D56-8FF3-4B23-B61A-003D2A48ABFB}">
      <dgm:prSet/>
      <dgm:spPr/>
      <dgm:t>
        <a:bodyPr/>
        <a:lstStyle/>
        <a:p>
          <a:endParaRPr lang="en-US"/>
        </a:p>
      </dgm:t>
    </dgm:pt>
    <dgm:pt modelId="{C9F6096F-6CD1-4F4E-9939-211094D11AD5}" type="sibTrans" cxnId="{7DBA1D56-8FF3-4B23-B61A-003D2A48ABFB}">
      <dgm:prSet/>
      <dgm:spPr/>
      <dgm:t>
        <a:bodyPr/>
        <a:lstStyle/>
        <a:p>
          <a:endParaRPr lang="en-US"/>
        </a:p>
      </dgm:t>
    </dgm:pt>
    <dgm:pt modelId="{CBB194F1-49DD-4C7E-964F-664B8979A9EC}">
      <dgm:prSet/>
      <dgm:spPr/>
      <dgm:t>
        <a:bodyPr/>
        <a:lstStyle/>
        <a:p>
          <a:r>
            <a:rPr lang="en-US"/>
            <a:t>Rigorous engineering design ensures technical feasibility.</a:t>
          </a:r>
        </a:p>
      </dgm:t>
    </dgm:pt>
    <dgm:pt modelId="{C7FA7349-D797-4BA0-A830-1588D2216E94}" type="parTrans" cxnId="{6D72A7C4-8EDE-4333-B7F5-5E59AA89793E}">
      <dgm:prSet/>
      <dgm:spPr/>
      <dgm:t>
        <a:bodyPr/>
        <a:lstStyle/>
        <a:p>
          <a:endParaRPr lang="en-US"/>
        </a:p>
      </dgm:t>
    </dgm:pt>
    <dgm:pt modelId="{F7A56E19-3BAE-4ED6-8926-3B06DEC8A5B1}" type="sibTrans" cxnId="{6D72A7C4-8EDE-4333-B7F5-5E59AA89793E}">
      <dgm:prSet/>
      <dgm:spPr/>
      <dgm:t>
        <a:bodyPr/>
        <a:lstStyle/>
        <a:p>
          <a:endParaRPr lang="en-US"/>
        </a:p>
      </dgm:t>
    </dgm:pt>
    <dgm:pt modelId="{D17DBBC3-629D-4114-90AB-9BC4164737BA}">
      <dgm:prSet/>
      <dgm:spPr/>
      <dgm:t>
        <a:bodyPr/>
        <a:lstStyle/>
        <a:p>
          <a:r>
            <a:rPr lang="en-US"/>
            <a:t>The highway’s construction and operation are sustainable.</a:t>
          </a:r>
        </a:p>
      </dgm:t>
    </dgm:pt>
    <dgm:pt modelId="{9AD4D2E3-821E-4CCC-B2F0-098AA7A87B5A}" type="parTrans" cxnId="{7C9C3C88-8D12-4CC8-9062-770305964FE6}">
      <dgm:prSet/>
      <dgm:spPr/>
      <dgm:t>
        <a:bodyPr/>
        <a:lstStyle/>
        <a:p>
          <a:endParaRPr lang="en-US"/>
        </a:p>
      </dgm:t>
    </dgm:pt>
    <dgm:pt modelId="{1EBAA8EE-B3F6-4F26-97D4-CD7BFDB5EDA4}" type="sibTrans" cxnId="{7C9C3C88-8D12-4CC8-9062-770305964FE6}">
      <dgm:prSet/>
      <dgm:spPr/>
      <dgm:t>
        <a:bodyPr/>
        <a:lstStyle/>
        <a:p>
          <a:endParaRPr lang="en-US"/>
        </a:p>
      </dgm:t>
    </dgm:pt>
    <dgm:pt modelId="{1F17CC0F-0765-4BA6-B288-8C6CEAB1E0DA}">
      <dgm:prSet/>
      <dgm:spPr/>
      <dgm:t>
        <a:bodyPr/>
        <a:lstStyle/>
        <a:p>
          <a:r>
            <a:rPr lang="en-US" b="1"/>
            <a:t>Environmental Considerations:</a:t>
          </a:r>
          <a:endParaRPr lang="en-US"/>
        </a:p>
      </dgm:t>
    </dgm:pt>
    <dgm:pt modelId="{5E27BEF3-378C-4BDF-8172-5767CE408364}" type="parTrans" cxnId="{B4CA0851-60B3-44C9-B1AA-4F990911EDEF}">
      <dgm:prSet/>
      <dgm:spPr/>
      <dgm:t>
        <a:bodyPr/>
        <a:lstStyle/>
        <a:p>
          <a:endParaRPr lang="en-US"/>
        </a:p>
      </dgm:t>
    </dgm:pt>
    <dgm:pt modelId="{E5771D72-FD3B-4842-9E33-396068BBF824}" type="sibTrans" cxnId="{B4CA0851-60B3-44C9-B1AA-4F990911EDEF}">
      <dgm:prSet/>
      <dgm:spPr/>
      <dgm:t>
        <a:bodyPr/>
        <a:lstStyle/>
        <a:p>
          <a:endParaRPr lang="en-US"/>
        </a:p>
      </dgm:t>
    </dgm:pt>
    <dgm:pt modelId="{E1051E0F-4923-47CF-B55C-585171603FAC}">
      <dgm:prSet/>
      <dgm:spPr/>
      <dgm:t>
        <a:bodyPr/>
        <a:lstStyle/>
        <a:p>
          <a:r>
            <a:rPr lang="en-US"/>
            <a:t>Thorough Environmental impact assessments </a:t>
          </a:r>
        </a:p>
      </dgm:t>
    </dgm:pt>
    <dgm:pt modelId="{94D2CD03-B319-49CE-82F9-7B0D58901B6B}" type="parTrans" cxnId="{7F02744D-9DC1-4189-81CB-1113835D1600}">
      <dgm:prSet/>
      <dgm:spPr/>
      <dgm:t>
        <a:bodyPr/>
        <a:lstStyle/>
        <a:p>
          <a:endParaRPr lang="en-US"/>
        </a:p>
      </dgm:t>
    </dgm:pt>
    <dgm:pt modelId="{C2F38E8C-9591-4D2C-B544-C2D276F7817B}" type="sibTrans" cxnId="{7F02744D-9DC1-4189-81CB-1113835D1600}">
      <dgm:prSet/>
      <dgm:spPr/>
      <dgm:t>
        <a:bodyPr/>
        <a:lstStyle/>
        <a:p>
          <a:endParaRPr lang="en-US"/>
        </a:p>
      </dgm:t>
    </dgm:pt>
    <dgm:pt modelId="{FA2FF3FE-6BD5-4A6D-9261-7FDFCC707C16}">
      <dgm:prSet/>
      <dgm:spPr/>
      <dgm:t>
        <a:bodyPr/>
        <a:lstStyle/>
        <a:p>
          <a:r>
            <a:rPr lang="en-US"/>
            <a:t>Mitigation measures designed to minimize harm.</a:t>
          </a:r>
        </a:p>
      </dgm:t>
    </dgm:pt>
    <dgm:pt modelId="{69D5EF14-9226-46CC-9109-BC6A701C5CDE}" type="parTrans" cxnId="{30B1C92B-E9FA-4779-90C9-75B8D77C7861}">
      <dgm:prSet/>
      <dgm:spPr/>
      <dgm:t>
        <a:bodyPr/>
        <a:lstStyle/>
        <a:p>
          <a:endParaRPr lang="en-US"/>
        </a:p>
      </dgm:t>
    </dgm:pt>
    <dgm:pt modelId="{7398B49A-A890-461F-8C02-1AD0C6EF3BA5}" type="sibTrans" cxnId="{30B1C92B-E9FA-4779-90C9-75B8D77C7861}">
      <dgm:prSet/>
      <dgm:spPr/>
      <dgm:t>
        <a:bodyPr/>
        <a:lstStyle/>
        <a:p>
          <a:endParaRPr lang="en-US"/>
        </a:p>
      </dgm:t>
    </dgm:pt>
    <dgm:pt modelId="{895622A0-B3C4-4275-B6CD-25FD1EAACFCE}">
      <dgm:prSet/>
      <dgm:spPr/>
      <dgm:t>
        <a:bodyPr/>
        <a:lstStyle/>
        <a:p>
          <a:r>
            <a:rPr lang="en-US" b="1"/>
            <a:t>Economic Viability:</a:t>
          </a:r>
          <a:endParaRPr lang="en-US"/>
        </a:p>
      </dgm:t>
    </dgm:pt>
    <dgm:pt modelId="{9E04C0D6-F031-402E-AB36-CB87C090531B}" type="parTrans" cxnId="{37684E12-4714-4A29-A93A-E7CFC5E3A435}">
      <dgm:prSet/>
      <dgm:spPr/>
      <dgm:t>
        <a:bodyPr/>
        <a:lstStyle/>
        <a:p>
          <a:endParaRPr lang="en-US"/>
        </a:p>
      </dgm:t>
    </dgm:pt>
    <dgm:pt modelId="{E338AB55-E8BE-4BD3-8BFF-7FADEE888774}" type="sibTrans" cxnId="{37684E12-4714-4A29-A93A-E7CFC5E3A435}">
      <dgm:prSet/>
      <dgm:spPr/>
      <dgm:t>
        <a:bodyPr/>
        <a:lstStyle/>
        <a:p>
          <a:endParaRPr lang="en-US"/>
        </a:p>
      </dgm:t>
    </dgm:pt>
    <dgm:pt modelId="{EA2580D2-A3A7-415A-9C8B-675EE412664B}">
      <dgm:prSet/>
      <dgm:spPr/>
      <dgm:t>
        <a:bodyPr/>
        <a:lstStyle/>
        <a:p>
          <a:r>
            <a:rPr lang="en-US"/>
            <a:t>Leveraging private sector resources and funding.</a:t>
          </a:r>
        </a:p>
      </dgm:t>
    </dgm:pt>
    <dgm:pt modelId="{E48B042E-6C69-4E16-80F2-82007D6A540C}" type="parTrans" cxnId="{FE42C34C-6C7F-4172-AE1F-916173E1F7FC}">
      <dgm:prSet/>
      <dgm:spPr/>
      <dgm:t>
        <a:bodyPr/>
        <a:lstStyle/>
        <a:p>
          <a:endParaRPr lang="en-US"/>
        </a:p>
      </dgm:t>
    </dgm:pt>
    <dgm:pt modelId="{1F491265-58AF-4721-AD8E-368D53834007}" type="sibTrans" cxnId="{FE42C34C-6C7F-4172-AE1F-916173E1F7FC}">
      <dgm:prSet/>
      <dgm:spPr/>
      <dgm:t>
        <a:bodyPr/>
        <a:lstStyle/>
        <a:p>
          <a:endParaRPr lang="en-US"/>
        </a:p>
      </dgm:t>
    </dgm:pt>
    <dgm:pt modelId="{66B0E267-9DC6-4595-8C8B-1942A57EE719}">
      <dgm:prSet/>
      <dgm:spPr/>
      <dgm:t>
        <a:bodyPr/>
        <a:lstStyle/>
        <a:p>
          <a:r>
            <a:rPr lang="en-US"/>
            <a:t>The project’s financial sustainability is assured.</a:t>
          </a:r>
        </a:p>
      </dgm:t>
    </dgm:pt>
    <dgm:pt modelId="{88C030B4-052D-49B7-A429-5BF7218BC4A8}" type="parTrans" cxnId="{A238C594-6C03-4035-A22B-F309C1379880}">
      <dgm:prSet/>
      <dgm:spPr/>
      <dgm:t>
        <a:bodyPr/>
        <a:lstStyle/>
        <a:p>
          <a:endParaRPr lang="en-US"/>
        </a:p>
      </dgm:t>
    </dgm:pt>
    <dgm:pt modelId="{F635D1E0-086A-4A0A-A21A-8B30A436C5A8}" type="sibTrans" cxnId="{A238C594-6C03-4035-A22B-F309C1379880}">
      <dgm:prSet/>
      <dgm:spPr/>
      <dgm:t>
        <a:bodyPr/>
        <a:lstStyle/>
        <a:p>
          <a:endParaRPr lang="en-US"/>
        </a:p>
      </dgm:t>
    </dgm:pt>
    <dgm:pt modelId="{78DD59C2-3DAF-4961-9441-387827460E32}">
      <dgm:prSet/>
      <dgm:spPr/>
      <dgm:t>
        <a:bodyPr/>
        <a:lstStyle/>
        <a:p>
          <a:r>
            <a:rPr lang="en-US" b="1"/>
            <a:t>Social and Cultural Acceptance:</a:t>
          </a:r>
          <a:endParaRPr lang="en-US"/>
        </a:p>
      </dgm:t>
    </dgm:pt>
    <dgm:pt modelId="{5C975D45-B616-446A-9C81-0F4E35606972}" type="parTrans" cxnId="{B476D220-5FDE-4CFD-B2B9-3FAFF9518FF0}">
      <dgm:prSet/>
      <dgm:spPr/>
      <dgm:t>
        <a:bodyPr/>
        <a:lstStyle/>
        <a:p>
          <a:endParaRPr lang="en-US"/>
        </a:p>
      </dgm:t>
    </dgm:pt>
    <dgm:pt modelId="{ABFE9F4D-AB44-4BB3-82C4-1416B2D14484}" type="sibTrans" cxnId="{B476D220-5FDE-4CFD-B2B9-3FAFF9518FF0}">
      <dgm:prSet/>
      <dgm:spPr/>
      <dgm:t>
        <a:bodyPr/>
        <a:lstStyle/>
        <a:p>
          <a:endParaRPr lang="en-US"/>
        </a:p>
      </dgm:t>
    </dgm:pt>
    <dgm:pt modelId="{E586251B-1F55-4C1C-BECB-058362E572B9}">
      <dgm:prSet/>
      <dgm:spPr/>
      <dgm:t>
        <a:bodyPr/>
        <a:lstStyle/>
        <a:p>
          <a:r>
            <a:rPr lang="en-US"/>
            <a:t>The project aligns with societal norms and cultural values.</a:t>
          </a:r>
        </a:p>
      </dgm:t>
    </dgm:pt>
    <dgm:pt modelId="{A62A9276-5A4D-4396-907C-614A9DD3A816}" type="parTrans" cxnId="{5D488502-2566-4C4F-967E-6307B8E1A53D}">
      <dgm:prSet/>
      <dgm:spPr/>
      <dgm:t>
        <a:bodyPr/>
        <a:lstStyle/>
        <a:p>
          <a:endParaRPr lang="en-US"/>
        </a:p>
      </dgm:t>
    </dgm:pt>
    <dgm:pt modelId="{9B591994-5082-44FA-B1B3-B885E41894CF}" type="sibTrans" cxnId="{5D488502-2566-4C4F-967E-6307B8E1A53D}">
      <dgm:prSet/>
      <dgm:spPr/>
      <dgm:t>
        <a:bodyPr/>
        <a:lstStyle/>
        <a:p>
          <a:endParaRPr lang="en-US"/>
        </a:p>
      </dgm:t>
    </dgm:pt>
    <dgm:pt modelId="{1AEFA974-4978-4407-8761-F79A49AF970C}">
      <dgm:prSet/>
      <dgm:spPr/>
      <dgm:t>
        <a:bodyPr/>
        <a:lstStyle/>
        <a:p>
          <a:r>
            <a:rPr lang="en-US"/>
            <a:t>Communities find it appropriate and acceptable.</a:t>
          </a:r>
        </a:p>
      </dgm:t>
    </dgm:pt>
    <dgm:pt modelId="{699443A9-6539-435A-BD4B-E31670070E12}" type="parTrans" cxnId="{0CDD2460-93A0-4947-9F26-9A1467E2189E}">
      <dgm:prSet/>
      <dgm:spPr/>
      <dgm:t>
        <a:bodyPr/>
        <a:lstStyle/>
        <a:p>
          <a:endParaRPr lang="en-US"/>
        </a:p>
      </dgm:t>
    </dgm:pt>
    <dgm:pt modelId="{48845E15-D7A1-4F2B-A1A2-FD4DD71BF265}" type="sibTrans" cxnId="{0CDD2460-93A0-4947-9F26-9A1467E2189E}">
      <dgm:prSet/>
      <dgm:spPr/>
      <dgm:t>
        <a:bodyPr/>
        <a:lstStyle/>
        <a:p>
          <a:endParaRPr lang="en-US"/>
        </a:p>
      </dgm:t>
    </dgm:pt>
    <dgm:pt modelId="{3508A7FA-E6D7-440C-BF0A-F859F0A3B488}">
      <dgm:prSet/>
      <dgm:spPr/>
      <dgm:t>
        <a:bodyPr/>
        <a:lstStyle/>
        <a:p>
          <a:r>
            <a:rPr lang="en-US" b="1"/>
            <a:t>Government Commitment:</a:t>
          </a:r>
          <a:endParaRPr lang="en-US"/>
        </a:p>
      </dgm:t>
    </dgm:pt>
    <dgm:pt modelId="{F35386B2-A572-4DA2-975D-46FFE13A62A9}" type="parTrans" cxnId="{0AB0C1C0-FB7C-4B45-B8B8-D80D2F8F2462}">
      <dgm:prSet/>
      <dgm:spPr/>
      <dgm:t>
        <a:bodyPr/>
        <a:lstStyle/>
        <a:p>
          <a:endParaRPr lang="en-US"/>
        </a:p>
      </dgm:t>
    </dgm:pt>
    <dgm:pt modelId="{42B0CED5-3549-4B99-B9A9-9F036C02BF7C}" type="sibTrans" cxnId="{0AB0C1C0-FB7C-4B45-B8B8-D80D2F8F2462}">
      <dgm:prSet/>
      <dgm:spPr/>
      <dgm:t>
        <a:bodyPr/>
        <a:lstStyle/>
        <a:p>
          <a:endParaRPr lang="en-US"/>
        </a:p>
      </dgm:t>
    </dgm:pt>
    <dgm:pt modelId="{A0DA4E6D-9985-4789-838B-7DB0A16D6FFE}">
      <dgm:prSet/>
      <dgm:spPr/>
      <dgm:t>
        <a:bodyPr/>
        <a:lstStyle/>
        <a:p>
          <a:r>
            <a:rPr lang="en-US"/>
            <a:t>Key ministries (Federal Ministry of Works, Federal Ministry of Environment, and Federal Ministry of Finance) champion the project.</a:t>
          </a:r>
        </a:p>
      </dgm:t>
    </dgm:pt>
    <dgm:pt modelId="{F37A970D-6822-4213-B499-FFF19E1B2F5D}" type="parTrans" cxnId="{9218CDAF-43FC-46FA-9530-1836ECF43F97}">
      <dgm:prSet/>
      <dgm:spPr/>
      <dgm:t>
        <a:bodyPr/>
        <a:lstStyle/>
        <a:p>
          <a:endParaRPr lang="en-US"/>
        </a:p>
      </dgm:t>
    </dgm:pt>
    <dgm:pt modelId="{56CD19B8-B409-45DF-B550-684CFEEEFE15}" type="sibTrans" cxnId="{9218CDAF-43FC-46FA-9530-1836ECF43F97}">
      <dgm:prSet/>
      <dgm:spPr/>
      <dgm:t>
        <a:bodyPr/>
        <a:lstStyle/>
        <a:p>
          <a:endParaRPr lang="en-US"/>
        </a:p>
      </dgm:t>
    </dgm:pt>
    <dgm:pt modelId="{48045403-3ED7-4CEB-8882-03AE9A4E9FED}">
      <dgm:prSet/>
      <dgm:spPr/>
      <dgm:t>
        <a:bodyPr/>
        <a:lstStyle/>
        <a:p>
          <a:r>
            <a:rPr lang="en-US"/>
            <a:t>Regulatory frameworks and flexible financing instruments are actively implemented.</a:t>
          </a:r>
        </a:p>
      </dgm:t>
    </dgm:pt>
    <dgm:pt modelId="{5403978A-D820-44AD-A4EB-6F12D1227CAF}" type="parTrans" cxnId="{632758DB-E596-4474-A9ED-66B5131716B7}">
      <dgm:prSet/>
      <dgm:spPr/>
      <dgm:t>
        <a:bodyPr/>
        <a:lstStyle/>
        <a:p>
          <a:endParaRPr lang="en-US"/>
        </a:p>
      </dgm:t>
    </dgm:pt>
    <dgm:pt modelId="{4F5DAA9C-CBC5-4265-AA54-2E2EC5235EF9}" type="sibTrans" cxnId="{632758DB-E596-4474-A9ED-66B5131716B7}">
      <dgm:prSet/>
      <dgm:spPr/>
      <dgm:t>
        <a:bodyPr/>
        <a:lstStyle/>
        <a:p>
          <a:endParaRPr lang="en-US"/>
        </a:p>
      </dgm:t>
    </dgm:pt>
    <dgm:pt modelId="{9B1D5D4D-6FE7-49CB-80E3-BFC46ED7A4B6}" type="pres">
      <dgm:prSet presAssocID="{0FAE02C2-1B81-49CF-9A11-00F0E7D8D414}" presName="Name0" presStyleCnt="0">
        <dgm:presLayoutVars>
          <dgm:dir/>
          <dgm:animLvl val="lvl"/>
          <dgm:resizeHandles val="exact"/>
        </dgm:presLayoutVars>
      </dgm:prSet>
      <dgm:spPr/>
    </dgm:pt>
    <dgm:pt modelId="{4DB982EA-27A5-481F-B0F9-37055B86DA11}" type="pres">
      <dgm:prSet presAssocID="{8069788C-6BD0-446A-BB4D-556FBC8C7165}" presName="composite" presStyleCnt="0"/>
      <dgm:spPr/>
    </dgm:pt>
    <dgm:pt modelId="{B1A3227A-7255-48C5-AF46-ECEBE01B0D17}" type="pres">
      <dgm:prSet presAssocID="{8069788C-6BD0-446A-BB4D-556FBC8C7165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0F16EC59-1BE4-40A3-9662-037AD2DDFBD1}" type="pres">
      <dgm:prSet presAssocID="{8069788C-6BD0-446A-BB4D-556FBC8C7165}" presName="desTx" presStyleLbl="alignAccFollowNode1" presStyleIdx="0" presStyleCnt="5">
        <dgm:presLayoutVars>
          <dgm:bulletEnabled val="1"/>
        </dgm:presLayoutVars>
      </dgm:prSet>
      <dgm:spPr/>
    </dgm:pt>
    <dgm:pt modelId="{63FAE04B-BB09-446B-A795-4DCF46943F3E}" type="pres">
      <dgm:prSet presAssocID="{C9F6096F-6CD1-4F4E-9939-211094D11AD5}" presName="space" presStyleCnt="0"/>
      <dgm:spPr/>
    </dgm:pt>
    <dgm:pt modelId="{626177D9-097B-4782-9FDC-A49EC57F2DD4}" type="pres">
      <dgm:prSet presAssocID="{1F17CC0F-0765-4BA6-B288-8C6CEAB1E0DA}" presName="composite" presStyleCnt="0"/>
      <dgm:spPr/>
    </dgm:pt>
    <dgm:pt modelId="{219A431A-799C-415D-878C-4B86C82F1A3C}" type="pres">
      <dgm:prSet presAssocID="{1F17CC0F-0765-4BA6-B288-8C6CEAB1E0DA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9BA4F367-4B3F-443B-AEDB-A608E17FBF11}" type="pres">
      <dgm:prSet presAssocID="{1F17CC0F-0765-4BA6-B288-8C6CEAB1E0DA}" presName="desTx" presStyleLbl="alignAccFollowNode1" presStyleIdx="1" presStyleCnt="5">
        <dgm:presLayoutVars>
          <dgm:bulletEnabled val="1"/>
        </dgm:presLayoutVars>
      </dgm:prSet>
      <dgm:spPr/>
    </dgm:pt>
    <dgm:pt modelId="{691F7233-761D-4044-A3C4-A1190F8B250C}" type="pres">
      <dgm:prSet presAssocID="{E5771D72-FD3B-4842-9E33-396068BBF824}" presName="space" presStyleCnt="0"/>
      <dgm:spPr/>
    </dgm:pt>
    <dgm:pt modelId="{4482144C-9108-48A1-8B8E-6B2A71751173}" type="pres">
      <dgm:prSet presAssocID="{895622A0-B3C4-4275-B6CD-25FD1EAACFCE}" presName="composite" presStyleCnt="0"/>
      <dgm:spPr/>
    </dgm:pt>
    <dgm:pt modelId="{BC036A04-B3BD-4BA1-B1A6-6FEB8DE936C6}" type="pres">
      <dgm:prSet presAssocID="{895622A0-B3C4-4275-B6CD-25FD1EAACFCE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B4464E5F-5A77-48B3-B2A8-336EBF342ED5}" type="pres">
      <dgm:prSet presAssocID="{895622A0-B3C4-4275-B6CD-25FD1EAACFCE}" presName="desTx" presStyleLbl="alignAccFollowNode1" presStyleIdx="2" presStyleCnt="5">
        <dgm:presLayoutVars>
          <dgm:bulletEnabled val="1"/>
        </dgm:presLayoutVars>
      </dgm:prSet>
      <dgm:spPr/>
    </dgm:pt>
    <dgm:pt modelId="{358ADA6E-6E58-4F1C-9F32-C95720B3813B}" type="pres">
      <dgm:prSet presAssocID="{E338AB55-E8BE-4BD3-8BFF-7FADEE888774}" presName="space" presStyleCnt="0"/>
      <dgm:spPr/>
    </dgm:pt>
    <dgm:pt modelId="{8F06137A-2F94-49F5-AEA7-CB4ECE22D560}" type="pres">
      <dgm:prSet presAssocID="{78DD59C2-3DAF-4961-9441-387827460E32}" presName="composite" presStyleCnt="0"/>
      <dgm:spPr/>
    </dgm:pt>
    <dgm:pt modelId="{2405A581-63CB-4765-AEA0-8E23A5647787}" type="pres">
      <dgm:prSet presAssocID="{78DD59C2-3DAF-4961-9441-387827460E32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9BB67DC6-56DB-4CC4-9C70-5D1669E7B2BF}" type="pres">
      <dgm:prSet presAssocID="{78DD59C2-3DAF-4961-9441-387827460E32}" presName="desTx" presStyleLbl="alignAccFollowNode1" presStyleIdx="3" presStyleCnt="5">
        <dgm:presLayoutVars>
          <dgm:bulletEnabled val="1"/>
        </dgm:presLayoutVars>
      </dgm:prSet>
      <dgm:spPr/>
    </dgm:pt>
    <dgm:pt modelId="{A7E0A716-376E-4398-BF5C-EC346BF4C25B}" type="pres">
      <dgm:prSet presAssocID="{ABFE9F4D-AB44-4BB3-82C4-1416B2D14484}" presName="space" presStyleCnt="0"/>
      <dgm:spPr/>
    </dgm:pt>
    <dgm:pt modelId="{DFE80260-6B5B-4AD6-BB32-C06829F8FEE5}" type="pres">
      <dgm:prSet presAssocID="{3508A7FA-E6D7-440C-BF0A-F859F0A3B488}" presName="composite" presStyleCnt="0"/>
      <dgm:spPr/>
    </dgm:pt>
    <dgm:pt modelId="{99F9DA9A-6412-4750-B61E-CB3D43CE1B40}" type="pres">
      <dgm:prSet presAssocID="{3508A7FA-E6D7-440C-BF0A-F859F0A3B488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BB4A9BC8-D138-4D1B-8D47-9D081F2139B6}" type="pres">
      <dgm:prSet presAssocID="{3508A7FA-E6D7-440C-BF0A-F859F0A3B488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5D488502-2566-4C4F-967E-6307B8E1A53D}" srcId="{78DD59C2-3DAF-4961-9441-387827460E32}" destId="{E586251B-1F55-4C1C-BECB-058362E572B9}" srcOrd="0" destOrd="0" parTransId="{A62A9276-5A4D-4396-907C-614A9DD3A816}" sibTransId="{9B591994-5082-44FA-B1B3-B885E41894CF}"/>
    <dgm:cxn modelId="{37684E12-4714-4A29-A93A-E7CFC5E3A435}" srcId="{0FAE02C2-1B81-49CF-9A11-00F0E7D8D414}" destId="{895622A0-B3C4-4275-B6CD-25FD1EAACFCE}" srcOrd="2" destOrd="0" parTransId="{9E04C0D6-F031-402E-AB36-CB87C090531B}" sibTransId="{E338AB55-E8BE-4BD3-8BFF-7FADEE888774}"/>
    <dgm:cxn modelId="{1C459F12-C550-4668-B2ED-DFB12F9695CE}" type="presOf" srcId="{0FAE02C2-1B81-49CF-9A11-00F0E7D8D414}" destId="{9B1D5D4D-6FE7-49CB-80E3-BFC46ED7A4B6}" srcOrd="0" destOrd="0" presId="urn:microsoft.com/office/officeart/2005/8/layout/hList1"/>
    <dgm:cxn modelId="{B4F5861A-42C0-4C19-B400-4C2F4F6585F5}" type="presOf" srcId="{1AEFA974-4978-4407-8761-F79A49AF970C}" destId="{9BB67DC6-56DB-4CC4-9C70-5D1669E7B2BF}" srcOrd="0" destOrd="1" presId="urn:microsoft.com/office/officeart/2005/8/layout/hList1"/>
    <dgm:cxn modelId="{B476D220-5FDE-4CFD-B2B9-3FAFF9518FF0}" srcId="{0FAE02C2-1B81-49CF-9A11-00F0E7D8D414}" destId="{78DD59C2-3DAF-4961-9441-387827460E32}" srcOrd="3" destOrd="0" parTransId="{5C975D45-B616-446A-9C81-0F4E35606972}" sibTransId="{ABFE9F4D-AB44-4BB3-82C4-1416B2D14484}"/>
    <dgm:cxn modelId="{4227D527-5A11-42B0-9105-C2B4560B89A7}" type="presOf" srcId="{E1051E0F-4923-47CF-B55C-585171603FAC}" destId="{9BA4F367-4B3F-443B-AEDB-A608E17FBF11}" srcOrd="0" destOrd="0" presId="urn:microsoft.com/office/officeart/2005/8/layout/hList1"/>
    <dgm:cxn modelId="{30B1C92B-E9FA-4779-90C9-75B8D77C7861}" srcId="{1F17CC0F-0765-4BA6-B288-8C6CEAB1E0DA}" destId="{FA2FF3FE-6BD5-4A6D-9261-7FDFCC707C16}" srcOrd="1" destOrd="0" parTransId="{69D5EF14-9226-46CC-9109-BC6A701C5CDE}" sibTransId="{7398B49A-A890-461F-8C02-1AD0C6EF3BA5}"/>
    <dgm:cxn modelId="{CC35792E-E3AE-42C0-8B6B-2451C24C8BA4}" type="presOf" srcId="{A0DA4E6D-9985-4789-838B-7DB0A16D6FFE}" destId="{BB4A9BC8-D138-4D1B-8D47-9D081F2139B6}" srcOrd="0" destOrd="0" presId="urn:microsoft.com/office/officeart/2005/8/layout/hList1"/>
    <dgm:cxn modelId="{E899A131-8425-4C08-AB73-278F3653F3CC}" type="presOf" srcId="{78DD59C2-3DAF-4961-9441-387827460E32}" destId="{2405A581-63CB-4765-AEA0-8E23A5647787}" srcOrd="0" destOrd="0" presId="urn:microsoft.com/office/officeart/2005/8/layout/hList1"/>
    <dgm:cxn modelId="{0F7E8D39-1369-4BCE-AD93-02CAA3F7189F}" type="presOf" srcId="{CBB194F1-49DD-4C7E-964F-664B8979A9EC}" destId="{0F16EC59-1BE4-40A3-9662-037AD2DDFBD1}" srcOrd="0" destOrd="0" presId="urn:microsoft.com/office/officeart/2005/8/layout/hList1"/>
    <dgm:cxn modelId="{0CDD2460-93A0-4947-9F26-9A1467E2189E}" srcId="{78DD59C2-3DAF-4961-9441-387827460E32}" destId="{1AEFA974-4978-4407-8761-F79A49AF970C}" srcOrd="1" destOrd="0" parTransId="{699443A9-6539-435A-BD4B-E31670070E12}" sibTransId="{48845E15-D7A1-4F2B-A1A2-FD4DD71BF265}"/>
    <dgm:cxn modelId="{C536CC47-BADD-4219-8260-ABCCD640AFD4}" type="presOf" srcId="{66B0E267-9DC6-4595-8C8B-1942A57EE719}" destId="{B4464E5F-5A77-48B3-B2A8-336EBF342ED5}" srcOrd="0" destOrd="1" presId="urn:microsoft.com/office/officeart/2005/8/layout/hList1"/>
    <dgm:cxn modelId="{FE42C34C-6C7F-4172-AE1F-916173E1F7FC}" srcId="{895622A0-B3C4-4275-B6CD-25FD1EAACFCE}" destId="{EA2580D2-A3A7-415A-9C8B-675EE412664B}" srcOrd="0" destOrd="0" parTransId="{E48B042E-6C69-4E16-80F2-82007D6A540C}" sibTransId="{1F491265-58AF-4721-AD8E-368D53834007}"/>
    <dgm:cxn modelId="{7F02744D-9DC1-4189-81CB-1113835D1600}" srcId="{1F17CC0F-0765-4BA6-B288-8C6CEAB1E0DA}" destId="{E1051E0F-4923-47CF-B55C-585171603FAC}" srcOrd="0" destOrd="0" parTransId="{94D2CD03-B319-49CE-82F9-7B0D58901B6B}" sibTransId="{C2F38E8C-9591-4D2C-B544-C2D276F7817B}"/>
    <dgm:cxn modelId="{B4CA0851-60B3-44C9-B1AA-4F990911EDEF}" srcId="{0FAE02C2-1B81-49CF-9A11-00F0E7D8D414}" destId="{1F17CC0F-0765-4BA6-B288-8C6CEAB1E0DA}" srcOrd="1" destOrd="0" parTransId="{5E27BEF3-378C-4BDF-8172-5767CE408364}" sibTransId="{E5771D72-FD3B-4842-9E33-396068BBF824}"/>
    <dgm:cxn modelId="{7DBA1D56-8FF3-4B23-B61A-003D2A48ABFB}" srcId="{0FAE02C2-1B81-49CF-9A11-00F0E7D8D414}" destId="{8069788C-6BD0-446A-BB4D-556FBC8C7165}" srcOrd="0" destOrd="0" parTransId="{9A939118-1C6B-4616-9341-2AE8AAB293E6}" sibTransId="{C9F6096F-6CD1-4F4E-9939-211094D11AD5}"/>
    <dgm:cxn modelId="{C5F3C876-E4F6-47EE-B8D2-77C3AF4E2AEE}" type="presOf" srcId="{EA2580D2-A3A7-415A-9C8B-675EE412664B}" destId="{B4464E5F-5A77-48B3-B2A8-336EBF342ED5}" srcOrd="0" destOrd="0" presId="urn:microsoft.com/office/officeart/2005/8/layout/hList1"/>
    <dgm:cxn modelId="{2302537B-1683-411B-A0BF-023B43C075AA}" type="presOf" srcId="{895622A0-B3C4-4275-B6CD-25FD1EAACFCE}" destId="{BC036A04-B3BD-4BA1-B1A6-6FEB8DE936C6}" srcOrd="0" destOrd="0" presId="urn:microsoft.com/office/officeart/2005/8/layout/hList1"/>
    <dgm:cxn modelId="{7C9C3C88-8D12-4CC8-9062-770305964FE6}" srcId="{8069788C-6BD0-446A-BB4D-556FBC8C7165}" destId="{D17DBBC3-629D-4114-90AB-9BC4164737BA}" srcOrd="1" destOrd="0" parTransId="{9AD4D2E3-821E-4CCC-B2F0-098AA7A87B5A}" sibTransId="{1EBAA8EE-B3F6-4F26-97D4-CD7BFDB5EDA4}"/>
    <dgm:cxn modelId="{067AB48A-5A84-4E85-A6DF-88409822657F}" type="presOf" srcId="{1F17CC0F-0765-4BA6-B288-8C6CEAB1E0DA}" destId="{219A431A-799C-415D-878C-4B86C82F1A3C}" srcOrd="0" destOrd="0" presId="urn:microsoft.com/office/officeart/2005/8/layout/hList1"/>
    <dgm:cxn modelId="{57B5B48D-9933-47D8-A83E-2749531AE6D0}" type="presOf" srcId="{8069788C-6BD0-446A-BB4D-556FBC8C7165}" destId="{B1A3227A-7255-48C5-AF46-ECEBE01B0D17}" srcOrd="0" destOrd="0" presId="urn:microsoft.com/office/officeart/2005/8/layout/hList1"/>
    <dgm:cxn modelId="{3FC28992-D852-461E-8250-8BC7CAF7F918}" type="presOf" srcId="{3508A7FA-E6D7-440C-BF0A-F859F0A3B488}" destId="{99F9DA9A-6412-4750-B61E-CB3D43CE1B40}" srcOrd="0" destOrd="0" presId="urn:microsoft.com/office/officeart/2005/8/layout/hList1"/>
    <dgm:cxn modelId="{A238C594-6C03-4035-A22B-F309C1379880}" srcId="{895622A0-B3C4-4275-B6CD-25FD1EAACFCE}" destId="{66B0E267-9DC6-4595-8C8B-1942A57EE719}" srcOrd="1" destOrd="0" parTransId="{88C030B4-052D-49B7-A429-5BF7218BC4A8}" sibTransId="{F635D1E0-086A-4A0A-A21A-8B30A436C5A8}"/>
    <dgm:cxn modelId="{2938CD9E-D2D5-4F30-B372-DCD005ED1C83}" type="presOf" srcId="{E586251B-1F55-4C1C-BECB-058362E572B9}" destId="{9BB67DC6-56DB-4CC4-9C70-5D1669E7B2BF}" srcOrd="0" destOrd="0" presId="urn:microsoft.com/office/officeart/2005/8/layout/hList1"/>
    <dgm:cxn modelId="{9218CDAF-43FC-46FA-9530-1836ECF43F97}" srcId="{3508A7FA-E6D7-440C-BF0A-F859F0A3B488}" destId="{A0DA4E6D-9985-4789-838B-7DB0A16D6FFE}" srcOrd="0" destOrd="0" parTransId="{F37A970D-6822-4213-B499-FFF19E1B2F5D}" sibTransId="{56CD19B8-B409-45DF-B550-684CFEEEFE15}"/>
    <dgm:cxn modelId="{0AB0C1C0-FB7C-4B45-B8B8-D80D2F8F2462}" srcId="{0FAE02C2-1B81-49CF-9A11-00F0E7D8D414}" destId="{3508A7FA-E6D7-440C-BF0A-F859F0A3B488}" srcOrd="4" destOrd="0" parTransId="{F35386B2-A572-4DA2-975D-46FFE13A62A9}" sibTransId="{42B0CED5-3549-4B99-B9A9-9F036C02BF7C}"/>
    <dgm:cxn modelId="{347BD3C1-44EE-41BD-8B61-B3069FD24162}" type="presOf" srcId="{FA2FF3FE-6BD5-4A6D-9261-7FDFCC707C16}" destId="{9BA4F367-4B3F-443B-AEDB-A608E17FBF11}" srcOrd="0" destOrd="1" presId="urn:microsoft.com/office/officeart/2005/8/layout/hList1"/>
    <dgm:cxn modelId="{6D72A7C4-8EDE-4333-B7F5-5E59AA89793E}" srcId="{8069788C-6BD0-446A-BB4D-556FBC8C7165}" destId="{CBB194F1-49DD-4C7E-964F-664B8979A9EC}" srcOrd="0" destOrd="0" parTransId="{C7FA7349-D797-4BA0-A830-1588D2216E94}" sibTransId="{F7A56E19-3BAE-4ED6-8926-3B06DEC8A5B1}"/>
    <dgm:cxn modelId="{4DB216D0-6ECF-4C4B-AD6C-41DD5B53A5F0}" type="presOf" srcId="{48045403-3ED7-4CEB-8882-03AE9A4E9FED}" destId="{BB4A9BC8-D138-4D1B-8D47-9D081F2139B6}" srcOrd="0" destOrd="1" presId="urn:microsoft.com/office/officeart/2005/8/layout/hList1"/>
    <dgm:cxn modelId="{632758DB-E596-4474-A9ED-66B5131716B7}" srcId="{3508A7FA-E6D7-440C-BF0A-F859F0A3B488}" destId="{48045403-3ED7-4CEB-8882-03AE9A4E9FED}" srcOrd="1" destOrd="0" parTransId="{5403978A-D820-44AD-A4EB-6F12D1227CAF}" sibTransId="{4F5DAA9C-CBC5-4265-AA54-2E2EC5235EF9}"/>
    <dgm:cxn modelId="{43E1CBFD-DAFC-4F71-B2D3-24F131808802}" type="presOf" srcId="{D17DBBC3-629D-4114-90AB-9BC4164737BA}" destId="{0F16EC59-1BE4-40A3-9662-037AD2DDFBD1}" srcOrd="0" destOrd="1" presId="urn:microsoft.com/office/officeart/2005/8/layout/hList1"/>
    <dgm:cxn modelId="{2A462C5A-DEBD-4744-A835-00562EC2725F}" type="presParOf" srcId="{9B1D5D4D-6FE7-49CB-80E3-BFC46ED7A4B6}" destId="{4DB982EA-27A5-481F-B0F9-37055B86DA11}" srcOrd="0" destOrd="0" presId="urn:microsoft.com/office/officeart/2005/8/layout/hList1"/>
    <dgm:cxn modelId="{691D15C2-A12C-472B-A3F4-8A9C5879AF28}" type="presParOf" srcId="{4DB982EA-27A5-481F-B0F9-37055B86DA11}" destId="{B1A3227A-7255-48C5-AF46-ECEBE01B0D17}" srcOrd="0" destOrd="0" presId="urn:microsoft.com/office/officeart/2005/8/layout/hList1"/>
    <dgm:cxn modelId="{9E0F3678-3C93-4F7E-AAE2-29245E1FAE19}" type="presParOf" srcId="{4DB982EA-27A5-481F-B0F9-37055B86DA11}" destId="{0F16EC59-1BE4-40A3-9662-037AD2DDFBD1}" srcOrd="1" destOrd="0" presId="urn:microsoft.com/office/officeart/2005/8/layout/hList1"/>
    <dgm:cxn modelId="{FE6C60C5-018A-4CB5-8F52-20B337079091}" type="presParOf" srcId="{9B1D5D4D-6FE7-49CB-80E3-BFC46ED7A4B6}" destId="{63FAE04B-BB09-446B-A795-4DCF46943F3E}" srcOrd="1" destOrd="0" presId="urn:microsoft.com/office/officeart/2005/8/layout/hList1"/>
    <dgm:cxn modelId="{3C3DF8A3-C482-435F-9B8E-3F0658766A5A}" type="presParOf" srcId="{9B1D5D4D-6FE7-49CB-80E3-BFC46ED7A4B6}" destId="{626177D9-097B-4782-9FDC-A49EC57F2DD4}" srcOrd="2" destOrd="0" presId="urn:microsoft.com/office/officeart/2005/8/layout/hList1"/>
    <dgm:cxn modelId="{41B7F3AE-115F-47F9-A533-BB42CE3EB51D}" type="presParOf" srcId="{626177D9-097B-4782-9FDC-A49EC57F2DD4}" destId="{219A431A-799C-415D-878C-4B86C82F1A3C}" srcOrd="0" destOrd="0" presId="urn:microsoft.com/office/officeart/2005/8/layout/hList1"/>
    <dgm:cxn modelId="{9BBC133D-581C-4A7E-BCA6-9750B3E498E4}" type="presParOf" srcId="{626177D9-097B-4782-9FDC-A49EC57F2DD4}" destId="{9BA4F367-4B3F-443B-AEDB-A608E17FBF11}" srcOrd="1" destOrd="0" presId="urn:microsoft.com/office/officeart/2005/8/layout/hList1"/>
    <dgm:cxn modelId="{AEA0EBFF-0541-42D3-A354-144A5C8C7DD1}" type="presParOf" srcId="{9B1D5D4D-6FE7-49CB-80E3-BFC46ED7A4B6}" destId="{691F7233-761D-4044-A3C4-A1190F8B250C}" srcOrd="3" destOrd="0" presId="urn:microsoft.com/office/officeart/2005/8/layout/hList1"/>
    <dgm:cxn modelId="{FCAD7DAA-75FE-45C5-AD2E-44E6DA537F1C}" type="presParOf" srcId="{9B1D5D4D-6FE7-49CB-80E3-BFC46ED7A4B6}" destId="{4482144C-9108-48A1-8B8E-6B2A71751173}" srcOrd="4" destOrd="0" presId="urn:microsoft.com/office/officeart/2005/8/layout/hList1"/>
    <dgm:cxn modelId="{0CC0FD44-69C4-42FE-AD92-D4A580DC7D4C}" type="presParOf" srcId="{4482144C-9108-48A1-8B8E-6B2A71751173}" destId="{BC036A04-B3BD-4BA1-B1A6-6FEB8DE936C6}" srcOrd="0" destOrd="0" presId="urn:microsoft.com/office/officeart/2005/8/layout/hList1"/>
    <dgm:cxn modelId="{135C2DD8-8759-458C-B781-7A14E000EBFD}" type="presParOf" srcId="{4482144C-9108-48A1-8B8E-6B2A71751173}" destId="{B4464E5F-5A77-48B3-B2A8-336EBF342ED5}" srcOrd="1" destOrd="0" presId="urn:microsoft.com/office/officeart/2005/8/layout/hList1"/>
    <dgm:cxn modelId="{88B5801F-4CDD-4F5C-97D6-B03A18A4F9E7}" type="presParOf" srcId="{9B1D5D4D-6FE7-49CB-80E3-BFC46ED7A4B6}" destId="{358ADA6E-6E58-4F1C-9F32-C95720B3813B}" srcOrd="5" destOrd="0" presId="urn:microsoft.com/office/officeart/2005/8/layout/hList1"/>
    <dgm:cxn modelId="{D840781A-9538-47A7-8D0C-E4215BE514EC}" type="presParOf" srcId="{9B1D5D4D-6FE7-49CB-80E3-BFC46ED7A4B6}" destId="{8F06137A-2F94-49F5-AEA7-CB4ECE22D560}" srcOrd="6" destOrd="0" presId="urn:microsoft.com/office/officeart/2005/8/layout/hList1"/>
    <dgm:cxn modelId="{89D5092F-E0B8-4D49-8958-30EBA8431A5D}" type="presParOf" srcId="{8F06137A-2F94-49F5-AEA7-CB4ECE22D560}" destId="{2405A581-63CB-4765-AEA0-8E23A5647787}" srcOrd="0" destOrd="0" presId="urn:microsoft.com/office/officeart/2005/8/layout/hList1"/>
    <dgm:cxn modelId="{19F3A875-F0AD-4EA1-AFF4-288097511D98}" type="presParOf" srcId="{8F06137A-2F94-49F5-AEA7-CB4ECE22D560}" destId="{9BB67DC6-56DB-4CC4-9C70-5D1669E7B2BF}" srcOrd="1" destOrd="0" presId="urn:microsoft.com/office/officeart/2005/8/layout/hList1"/>
    <dgm:cxn modelId="{3EC34205-1051-4DB2-B729-44B09474AF4B}" type="presParOf" srcId="{9B1D5D4D-6FE7-49CB-80E3-BFC46ED7A4B6}" destId="{A7E0A716-376E-4398-BF5C-EC346BF4C25B}" srcOrd="7" destOrd="0" presId="urn:microsoft.com/office/officeart/2005/8/layout/hList1"/>
    <dgm:cxn modelId="{F998C3F5-E2D9-4215-9E50-454EABAFA7AB}" type="presParOf" srcId="{9B1D5D4D-6FE7-49CB-80E3-BFC46ED7A4B6}" destId="{DFE80260-6B5B-4AD6-BB32-C06829F8FEE5}" srcOrd="8" destOrd="0" presId="urn:microsoft.com/office/officeart/2005/8/layout/hList1"/>
    <dgm:cxn modelId="{E203EFA5-8186-46E3-9D3C-79FF136E4794}" type="presParOf" srcId="{DFE80260-6B5B-4AD6-BB32-C06829F8FEE5}" destId="{99F9DA9A-6412-4750-B61E-CB3D43CE1B40}" srcOrd="0" destOrd="0" presId="urn:microsoft.com/office/officeart/2005/8/layout/hList1"/>
    <dgm:cxn modelId="{3884A3F4-B125-4CD9-9521-2650D2424550}" type="presParOf" srcId="{DFE80260-6B5B-4AD6-BB32-C06829F8FEE5}" destId="{BB4A9BC8-D138-4D1B-8D47-9D081F2139B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D4A55A1-B0F6-4317-9026-E1AA41BDF5D4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0F6ECC0-9008-40FE-A45F-F76E42E1C341}">
      <dgm:prSet/>
      <dgm:spPr/>
      <dgm:t>
        <a:bodyPr/>
        <a:lstStyle/>
        <a:p>
          <a:r>
            <a:rPr lang="en-US"/>
            <a:t>The Lagos-Calabar Coastal Highway Project is a transformative initiative aimed at enhancing regional connectivity and trade</a:t>
          </a:r>
        </a:p>
      </dgm:t>
    </dgm:pt>
    <dgm:pt modelId="{DB155A7C-10AB-41B9-A25C-9A5510A4A274}" type="parTrans" cxnId="{CBBA7E68-F83F-4E16-B856-9E9A1B0D2355}">
      <dgm:prSet/>
      <dgm:spPr/>
      <dgm:t>
        <a:bodyPr/>
        <a:lstStyle/>
        <a:p>
          <a:endParaRPr lang="en-US"/>
        </a:p>
      </dgm:t>
    </dgm:pt>
    <dgm:pt modelId="{0CD86482-EBF8-49AB-9644-CDD526FB5799}" type="sibTrans" cxnId="{CBBA7E68-F83F-4E16-B856-9E9A1B0D2355}">
      <dgm:prSet/>
      <dgm:spPr/>
      <dgm:t>
        <a:bodyPr/>
        <a:lstStyle/>
        <a:p>
          <a:endParaRPr lang="en-US"/>
        </a:p>
      </dgm:t>
    </dgm:pt>
    <dgm:pt modelId="{A65D90F9-CD05-4853-88B2-2216B3106778}">
      <dgm:prSet/>
      <dgm:spPr/>
      <dgm:t>
        <a:bodyPr/>
        <a:lstStyle/>
        <a:p>
          <a:r>
            <a:rPr lang="en-US"/>
            <a:t>By prioritizing environmental considerations and sustainability, the project aims to contribute positively to Nigeria’s blue economy.</a:t>
          </a:r>
        </a:p>
      </dgm:t>
    </dgm:pt>
    <dgm:pt modelId="{9636F338-2973-4482-AFF9-C062BE2CBFEB}" type="parTrans" cxnId="{00BF36ED-1252-4CC4-93F5-C2D8A7EC8ACC}">
      <dgm:prSet/>
      <dgm:spPr/>
      <dgm:t>
        <a:bodyPr/>
        <a:lstStyle/>
        <a:p>
          <a:endParaRPr lang="en-US"/>
        </a:p>
      </dgm:t>
    </dgm:pt>
    <dgm:pt modelId="{44155577-053E-43E6-9201-67FE3D44547A}" type="sibTrans" cxnId="{00BF36ED-1252-4CC4-93F5-C2D8A7EC8ACC}">
      <dgm:prSet/>
      <dgm:spPr/>
      <dgm:t>
        <a:bodyPr/>
        <a:lstStyle/>
        <a:p>
          <a:endParaRPr lang="en-US"/>
        </a:p>
      </dgm:t>
    </dgm:pt>
    <dgm:pt modelId="{D07C7C51-F70A-4228-B882-70F542942FAF}">
      <dgm:prSet/>
      <dgm:spPr/>
      <dgm:t>
        <a:bodyPr/>
        <a:lstStyle/>
        <a:p>
          <a:r>
            <a:rPr lang="en-US"/>
            <a:t>The success of the Lagos-Calabar Coastal Highway Project in contributing to a sustainable blue economy hinges on robust collaboration among all stakeholders and a commitment to ongoing monitoring and adaptive management. </a:t>
          </a:r>
        </a:p>
      </dgm:t>
    </dgm:pt>
    <dgm:pt modelId="{8DEDFCBE-32F4-428A-8D47-2C953D4828F0}" type="parTrans" cxnId="{C7BDC84F-841B-45A2-A187-D2948ED805F3}">
      <dgm:prSet/>
      <dgm:spPr/>
      <dgm:t>
        <a:bodyPr/>
        <a:lstStyle/>
        <a:p>
          <a:endParaRPr lang="en-US"/>
        </a:p>
      </dgm:t>
    </dgm:pt>
    <dgm:pt modelId="{8C832B53-52B5-4F10-B519-3B6F17B36134}" type="sibTrans" cxnId="{C7BDC84F-841B-45A2-A187-D2948ED805F3}">
      <dgm:prSet/>
      <dgm:spPr/>
      <dgm:t>
        <a:bodyPr/>
        <a:lstStyle/>
        <a:p>
          <a:endParaRPr lang="en-US"/>
        </a:p>
      </dgm:t>
    </dgm:pt>
    <dgm:pt modelId="{2A72A248-68AC-4CDF-8D28-F5B593D74235}">
      <dgm:prSet/>
      <dgm:spPr/>
      <dgm:t>
        <a:bodyPr/>
        <a:lstStyle/>
        <a:p>
          <a:r>
            <a:rPr lang="en-US"/>
            <a:t>This approach will help maximize benefits while safeguarding environmental health and community well-being.</a:t>
          </a:r>
        </a:p>
      </dgm:t>
    </dgm:pt>
    <dgm:pt modelId="{A1757BB9-F6AD-446E-941C-428BF86E7B6F}" type="parTrans" cxnId="{88FE5B5B-1543-42CD-A428-3DE12E21255A}">
      <dgm:prSet/>
      <dgm:spPr/>
      <dgm:t>
        <a:bodyPr/>
        <a:lstStyle/>
        <a:p>
          <a:endParaRPr lang="en-US"/>
        </a:p>
      </dgm:t>
    </dgm:pt>
    <dgm:pt modelId="{2D8DC859-2845-418A-902B-E50F5E2A68BB}" type="sibTrans" cxnId="{88FE5B5B-1543-42CD-A428-3DE12E21255A}">
      <dgm:prSet/>
      <dgm:spPr/>
      <dgm:t>
        <a:bodyPr/>
        <a:lstStyle/>
        <a:p>
          <a:endParaRPr lang="en-US"/>
        </a:p>
      </dgm:t>
    </dgm:pt>
    <dgm:pt modelId="{58448C88-B128-4B5E-9344-7A9AC56319AD}" type="pres">
      <dgm:prSet presAssocID="{0D4A55A1-B0F6-4317-9026-E1AA41BDF5D4}" presName="vert0" presStyleCnt="0">
        <dgm:presLayoutVars>
          <dgm:dir/>
          <dgm:animOne val="branch"/>
          <dgm:animLvl val="lvl"/>
        </dgm:presLayoutVars>
      </dgm:prSet>
      <dgm:spPr/>
    </dgm:pt>
    <dgm:pt modelId="{A8A7F4C7-867F-4D9F-9C2C-90D71ACBCADE}" type="pres">
      <dgm:prSet presAssocID="{30F6ECC0-9008-40FE-A45F-F76E42E1C341}" presName="thickLine" presStyleLbl="alignNode1" presStyleIdx="0" presStyleCnt="4"/>
      <dgm:spPr/>
    </dgm:pt>
    <dgm:pt modelId="{E71EB596-3037-4957-8EDB-108409588709}" type="pres">
      <dgm:prSet presAssocID="{30F6ECC0-9008-40FE-A45F-F76E42E1C341}" presName="horz1" presStyleCnt="0"/>
      <dgm:spPr/>
    </dgm:pt>
    <dgm:pt modelId="{ED79E8E0-0A41-4B89-BB9C-8E40BBF062C1}" type="pres">
      <dgm:prSet presAssocID="{30F6ECC0-9008-40FE-A45F-F76E42E1C341}" presName="tx1" presStyleLbl="revTx" presStyleIdx="0" presStyleCnt="4"/>
      <dgm:spPr/>
    </dgm:pt>
    <dgm:pt modelId="{1C01436A-03A0-4376-A614-84DF944370AA}" type="pres">
      <dgm:prSet presAssocID="{30F6ECC0-9008-40FE-A45F-F76E42E1C341}" presName="vert1" presStyleCnt="0"/>
      <dgm:spPr/>
    </dgm:pt>
    <dgm:pt modelId="{367C7746-0B9C-452B-81DE-D47066D178CC}" type="pres">
      <dgm:prSet presAssocID="{A65D90F9-CD05-4853-88B2-2216B3106778}" presName="thickLine" presStyleLbl="alignNode1" presStyleIdx="1" presStyleCnt="4"/>
      <dgm:spPr/>
    </dgm:pt>
    <dgm:pt modelId="{7CB9D07E-FEBC-48FC-AFD7-BFA7E240EE75}" type="pres">
      <dgm:prSet presAssocID="{A65D90F9-CD05-4853-88B2-2216B3106778}" presName="horz1" presStyleCnt="0"/>
      <dgm:spPr/>
    </dgm:pt>
    <dgm:pt modelId="{16D1F6E0-4FB9-40B5-A9BF-751017BD75EC}" type="pres">
      <dgm:prSet presAssocID="{A65D90F9-CD05-4853-88B2-2216B3106778}" presName="tx1" presStyleLbl="revTx" presStyleIdx="1" presStyleCnt="4"/>
      <dgm:spPr/>
    </dgm:pt>
    <dgm:pt modelId="{0CA3FE40-5727-42C6-B646-F664CA627F79}" type="pres">
      <dgm:prSet presAssocID="{A65D90F9-CD05-4853-88B2-2216B3106778}" presName="vert1" presStyleCnt="0"/>
      <dgm:spPr/>
    </dgm:pt>
    <dgm:pt modelId="{1159BE24-7F31-4D8D-A712-A2837EE8A9C2}" type="pres">
      <dgm:prSet presAssocID="{D07C7C51-F70A-4228-B882-70F542942FAF}" presName="thickLine" presStyleLbl="alignNode1" presStyleIdx="2" presStyleCnt="4"/>
      <dgm:spPr/>
    </dgm:pt>
    <dgm:pt modelId="{9391EBAE-7427-4F52-B126-18F59A77F0ED}" type="pres">
      <dgm:prSet presAssocID="{D07C7C51-F70A-4228-B882-70F542942FAF}" presName="horz1" presStyleCnt="0"/>
      <dgm:spPr/>
    </dgm:pt>
    <dgm:pt modelId="{F7B01365-F304-444A-96DE-92CEB06583C6}" type="pres">
      <dgm:prSet presAssocID="{D07C7C51-F70A-4228-B882-70F542942FAF}" presName="tx1" presStyleLbl="revTx" presStyleIdx="2" presStyleCnt="4"/>
      <dgm:spPr/>
    </dgm:pt>
    <dgm:pt modelId="{56C69CA6-041E-4D3B-A5A6-214346621EFE}" type="pres">
      <dgm:prSet presAssocID="{D07C7C51-F70A-4228-B882-70F542942FAF}" presName="vert1" presStyleCnt="0"/>
      <dgm:spPr/>
    </dgm:pt>
    <dgm:pt modelId="{41B67E00-0018-489D-9BB8-6C9E7693B9FA}" type="pres">
      <dgm:prSet presAssocID="{2A72A248-68AC-4CDF-8D28-F5B593D74235}" presName="thickLine" presStyleLbl="alignNode1" presStyleIdx="3" presStyleCnt="4"/>
      <dgm:spPr/>
    </dgm:pt>
    <dgm:pt modelId="{C6772E7C-A336-4A61-AE5E-38634EE51F22}" type="pres">
      <dgm:prSet presAssocID="{2A72A248-68AC-4CDF-8D28-F5B593D74235}" presName="horz1" presStyleCnt="0"/>
      <dgm:spPr/>
    </dgm:pt>
    <dgm:pt modelId="{59C27E1A-A2B2-46E2-BA6A-63B08BD63770}" type="pres">
      <dgm:prSet presAssocID="{2A72A248-68AC-4CDF-8D28-F5B593D74235}" presName="tx1" presStyleLbl="revTx" presStyleIdx="3" presStyleCnt="4"/>
      <dgm:spPr/>
    </dgm:pt>
    <dgm:pt modelId="{5AD8F10D-07B2-44C4-B9E5-0452F9518B56}" type="pres">
      <dgm:prSet presAssocID="{2A72A248-68AC-4CDF-8D28-F5B593D74235}" presName="vert1" presStyleCnt="0"/>
      <dgm:spPr/>
    </dgm:pt>
  </dgm:ptLst>
  <dgm:cxnLst>
    <dgm:cxn modelId="{88FE5B5B-1543-42CD-A428-3DE12E21255A}" srcId="{0D4A55A1-B0F6-4317-9026-E1AA41BDF5D4}" destId="{2A72A248-68AC-4CDF-8D28-F5B593D74235}" srcOrd="3" destOrd="0" parTransId="{A1757BB9-F6AD-446E-941C-428BF86E7B6F}" sibTransId="{2D8DC859-2845-418A-902B-E50F5E2A68BB}"/>
    <dgm:cxn modelId="{CBBA7E68-F83F-4E16-B856-9E9A1B0D2355}" srcId="{0D4A55A1-B0F6-4317-9026-E1AA41BDF5D4}" destId="{30F6ECC0-9008-40FE-A45F-F76E42E1C341}" srcOrd="0" destOrd="0" parTransId="{DB155A7C-10AB-41B9-A25C-9A5510A4A274}" sibTransId="{0CD86482-EBF8-49AB-9644-CDD526FB5799}"/>
    <dgm:cxn modelId="{C96E0B4E-FA8C-4E22-9249-4A2F46CAB3BD}" type="presOf" srcId="{0D4A55A1-B0F6-4317-9026-E1AA41BDF5D4}" destId="{58448C88-B128-4B5E-9344-7A9AC56319AD}" srcOrd="0" destOrd="0" presId="urn:microsoft.com/office/officeart/2008/layout/LinedList"/>
    <dgm:cxn modelId="{C7BDC84F-841B-45A2-A187-D2948ED805F3}" srcId="{0D4A55A1-B0F6-4317-9026-E1AA41BDF5D4}" destId="{D07C7C51-F70A-4228-B882-70F542942FAF}" srcOrd="2" destOrd="0" parTransId="{8DEDFCBE-32F4-428A-8D47-2C953D4828F0}" sibTransId="{8C832B53-52B5-4F10-B519-3B6F17B36134}"/>
    <dgm:cxn modelId="{9E4B6678-64E2-4388-AB47-98184A6B64E6}" type="presOf" srcId="{D07C7C51-F70A-4228-B882-70F542942FAF}" destId="{F7B01365-F304-444A-96DE-92CEB06583C6}" srcOrd="0" destOrd="0" presId="urn:microsoft.com/office/officeart/2008/layout/LinedList"/>
    <dgm:cxn modelId="{86C65A80-F875-449D-B641-E7A4E7B3E853}" type="presOf" srcId="{30F6ECC0-9008-40FE-A45F-F76E42E1C341}" destId="{ED79E8E0-0A41-4B89-BB9C-8E40BBF062C1}" srcOrd="0" destOrd="0" presId="urn:microsoft.com/office/officeart/2008/layout/LinedList"/>
    <dgm:cxn modelId="{BC0D6E82-B69D-460E-96D1-C8B481CDCAD4}" type="presOf" srcId="{A65D90F9-CD05-4853-88B2-2216B3106778}" destId="{16D1F6E0-4FB9-40B5-A9BF-751017BD75EC}" srcOrd="0" destOrd="0" presId="urn:microsoft.com/office/officeart/2008/layout/LinedList"/>
    <dgm:cxn modelId="{DA1E9F96-0B53-4FCF-8C1B-BCAAFC64E6C7}" type="presOf" srcId="{2A72A248-68AC-4CDF-8D28-F5B593D74235}" destId="{59C27E1A-A2B2-46E2-BA6A-63B08BD63770}" srcOrd="0" destOrd="0" presId="urn:microsoft.com/office/officeart/2008/layout/LinedList"/>
    <dgm:cxn modelId="{00BF36ED-1252-4CC4-93F5-C2D8A7EC8ACC}" srcId="{0D4A55A1-B0F6-4317-9026-E1AA41BDF5D4}" destId="{A65D90F9-CD05-4853-88B2-2216B3106778}" srcOrd="1" destOrd="0" parTransId="{9636F338-2973-4482-AFF9-C062BE2CBFEB}" sibTransId="{44155577-053E-43E6-9201-67FE3D44547A}"/>
    <dgm:cxn modelId="{26D4769A-55E4-431B-8F98-7E980346E0CF}" type="presParOf" srcId="{58448C88-B128-4B5E-9344-7A9AC56319AD}" destId="{A8A7F4C7-867F-4D9F-9C2C-90D71ACBCADE}" srcOrd="0" destOrd="0" presId="urn:microsoft.com/office/officeart/2008/layout/LinedList"/>
    <dgm:cxn modelId="{5C3C09B6-3DC7-4FCA-88DF-CDA5CA2BE34A}" type="presParOf" srcId="{58448C88-B128-4B5E-9344-7A9AC56319AD}" destId="{E71EB596-3037-4957-8EDB-108409588709}" srcOrd="1" destOrd="0" presId="urn:microsoft.com/office/officeart/2008/layout/LinedList"/>
    <dgm:cxn modelId="{445F33CE-90FB-4817-969E-B0EAF33BCBE4}" type="presParOf" srcId="{E71EB596-3037-4957-8EDB-108409588709}" destId="{ED79E8E0-0A41-4B89-BB9C-8E40BBF062C1}" srcOrd="0" destOrd="0" presId="urn:microsoft.com/office/officeart/2008/layout/LinedList"/>
    <dgm:cxn modelId="{6148BC83-183E-40A4-A413-DADB628F050E}" type="presParOf" srcId="{E71EB596-3037-4957-8EDB-108409588709}" destId="{1C01436A-03A0-4376-A614-84DF944370AA}" srcOrd="1" destOrd="0" presId="urn:microsoft.com/office/officeart/2008/layout/LinedList"/>
    <dgm:cxn modelId="{B8411183-D284-4684-AB1A-81ACB444AE94}" type="presParOf" srcId="{58448C88-B128-4B5E-9344-7A9AC56319AD}" destId="{367C7746-0B9C-452B-81DE-D47066D178CC}" srcOrd="2" destOrd="0" presId="urn:microsoft.com/office/officeart/2008/layout/LinedList"/>
    <dgm:cxn modelId="{9B250B28-5068-4FA3-8FD3-352083F320BA}" type="presParOf" srcId="{58448C88-B128-4B5E-9344-7A9AC56319AD}" destId="{7CB9D07E-FEBC-48FC-AFD7-BFA7E240EE75}" srcOrd="3" destOrd="0" presId="urn:microsoft.com/office/officeart/2008/layout/LinedList"/>
    <dgm:cxn modelId="{CD5473AC-B607-41B4-8116-720D9BBCF355}" type="presParOf" srcId="{7CB9D07E-FEBC-48FC-AFD7-BFA7E240EE75}" destId="{16D1F6E0-4FB9-40B5-A9BF-751017BD75EC}" srcOrd="0" destOrd="0" presId="urn:microsoft.com/office/officeart/2008/layout/LinedList"/>
    <dgm:cxn modelId="{A456EE44-4000-434A-9F0E-DBEFE24C8639}" type="presParOf" srcId="{7CB9D07E-FEBC-48FC-AFD7-BFA7E240EE75}" destId="{0CA3FE40-5727-42C6-B646-F664CA627F79}" srcOrd="1" destOrd="0" presId="urn:microsoft.com/office/officeart/2008/layout/LinedList"/>
    <dgm:cxn modelId="{6EB2B58C-986D-47D6-AA6A-720AB3020892}" type="presParOf" srcId="{58448C88-B128-4B5E-9344-7A9AC56319AD}" destId="{1159BE24-7F31-4D8D-A712-A2837EE8A9C2}" srcOrd="4" destOrd="0" presId="urn:microsoft.com/office/officeart/2008/layout/LinedList"/>
    <dgm:cxn modelId="{E51359DA-5B14-451A-8DCA-84A1529B19C2}" type="presParOf" srcId="{58448C88-B128-4B5E-9344-7A9AC56319AD}" destId="{9391EBAE-7427-4F52-B126-18F59A77F0ED}" srcOrd="5" destOrd="0" presId="urn:microsoft.com/office/officeart/2008/layout/LinedList"/>
    <dgm:cxn modelId="{1062AF72-AE13-44CC-9611-F055D907D07F}" type="presParOf" srcId="{9391EBAE-7427-4F52-B126-18F59A77F0ED}" destId="{F7B01365-F304-444A-96DE-92CEB06583C6}" srcOrd="0" destOrd="0" presId="urn:microsoft.com/office/officeart/2008/layout/LinedList"/>
    <dgm:cxn modelId="{9A8FCFDF-9236-4BA3-8015-6A49975DA52C}" type="presParOf" srcId="{9391EBAE-7427-4F52-B126-18F59A77F0ED}" destId="{56C69CA6-041E-4D3B-A5A6-214346621EFE}" srcOrd="1" destOrd="0" presId="urn:microsoft.com/office/officeart/2008/layout/LinedList"/>
    <dgm:cxn modelId="{30B0765C-3036-4D1F-AADE-483304C5BA64}" type="presParOf" srcId="{58448C88-B128-4B5E-9344-7A9AC56319AD}" destId="{41B67E00-0018-489D-9BB8-6C9E7693B9FA}" srcOrd="6" destOrd="0" presId="urn:microsoft.com/office/officeart/2008/layout/LinedList"/>
    <dgm:cxn modelId="{E4495D45-24C8-43C2-B64D-43D23F8557E6}" type="presParOf" srcId="{58448C88-B128-4B5E-9344-7A9AC56319AD}" destId="{C6772E7C-A336-4A61-AE5E-38634EE51F22}" srcOrd="7" destOrd="0" presId="urn:microsoft.com/office/officeart/2008/layout/LinedList"/>
    <dgm:cxn modelId="{6B03F2A5-72BE-49FD-BD57-909C3916C310}" type="presParOf" srcId="{C6772E7C-A336-4A61-AE5E-38634EE51F22}" destId="{59C27E1A-A2B2-46E2-BA6A-63B08BD63770}" srcOrd="0" destOrd="0" presId="urn:microsoft.com/office/officeart/2008/layout/LinedList"/>
    <dgm:cxn modelId="{59720396-5448-485E-A638-C6C182515661}" type="presParOf" srcId="{C6772E7C-A336-4A61-AE5E-38634EE51F22}" destId="{5AD8F10D-07B2-44C4-B9E5-0452F9518B5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13B7A4-B709-4E3C-9BAB-0380F9B67095}" type="doc">
      <dgm:prSet loTypeId="urn:microsoft.com/office/officeart/2005/8/layout/vList5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3A8BB9B-4957-4175-898C-83DD7C1CE737}">
      <dgm:prSet/>
      <dgm:spPr/>
      <dgm:t>
        <a:bodyPr/>
        <a:lstStyle/>
        <a:p>
          <a:r>
            <a:rPr lang="en-US" dirty="0"/>
            <a:t>Route Planning and Design:</a:t>
          </a:r>
        </a:p>
      </dgm:t>
    </dgm:pt>
    <dgm:pt modelId="{4E685662-D439-4C8A-811F-E441BA5FED5A}" type="parTrans" cxnId="{6815ABCD-1DAE-493A-98B5-AE186A5DBF56}">
      <dgm:prSet/>
      <dgm:spPr/>
      <dgm:t>
        <a:bodyPr/>
        <a:lstStyle/>
        <a:p>
          <a:endParaRPr lang="en-US"/>
        </a:p>
      </dgm:t>
    </dgm:pt>
    <dgm:pt modelId="{97D268C3-3307-4BB5-BC94-779BC2532A9A}" type="sibTrans" cxnId="{6815ABCD-1DAE-493A-98B5-AE186A5DBF56}">
      <dgm:prSet/>
      <dgm:spPr/>
      <dgm:t>
        <a:bodyPr/>
        <a:lstStyle/>
        <a:p>
          <a:endParaRPr lang="en-US"/>
        </a:p>
      </dgm:t>
    </dgm:pt>
    <dgm:pt modelId="{39ADB5C1-C095-4B32-8E87-726093ECDA09}">
      <dgm:prSet/>
      <dgm:spPr/>
      <dgm:t>
        <a:bodyPr/>
        <a:lstStyle/>
        <a:p>
          <a:r>
            <a:rPr lang="en-US" dirty="0"/>
            <a:t>Conduct comprehensive  ESIA to identify and mitigate ecological impacts.</a:t>
          </a:r>
        </a:p>
      </dgm:t>
    </dgm:pt>
    <dgm:pt modelId="{A8DC8682-4AE0-44B8-90DC-5803B381ED6C}" type="parTrans" cxnId="{F1643A73-D8B1-4378-B4D6-5131934071B9}">
      <dgm:prSet/>
      <dgm:spPr/>
      <dgm:t>
        <a:bodyPr/>
        <a:lstStyle/>
        <a:p>
          <a:endParaRPr lang="en-US"/>
        </a:p>
      </dgm:t>
    </dgm:pt>
    <dgm:pt modelId="{741745F5-CFA0-45AF-8765-F9A0D072F918}" type="sibTrans" cxnId="{F1643A73-D8B1-4378-B4D6-5131934071B9}">
      <dgm:prSet/>
      <dgm:spPr/>
      <dgm:t>
        <a:bodyPr/>
        <a:lstStyle/>
        <a:p>
          <a:endParaRPr lang="en-US"/>
        </a:p>
      </dgm:t>
    </dgm:pt>
    <dgm:pt modelId="{84FCC4C7-3E33-4C4A-871D-B94167CFF397}">
      <dgm:prSet/>
      <dgm:spPr/>
      <dgm:t>
        <a:bodyPr/>
        <a:lstStyle/>
        <a:p>
          <a:r>
            <a:rPr lang="en-US"/>
            <a:t>Optimize highway alignment to avoid sensitive areas like wetlands and wildlife habitats.</a:t>
          </a:r>
        </a:p>
      </dgm:t>
    </dgm:pt>
    <dgm:pt modelId="{024DC624-0622-4C7F-BBF5-B0D94C1DB405}" type="parTrans" cxnId="{5ADFBEB2-3029-46CF-8211-F4AE52D17612}">
      <dgm:prSet/>
      <dgm:spPr/>
      <dgm:t>
        <a:bodyPr/>
        <a:lstStyle/>
        <a:p>
          <a:endParaRPr lang="en-US"/>
        </a:p>
      </dgm:t>
    </dgm:pt>
    <dgm:pt modelId="{B93AB3D0-98B3-4B0B-8B62-25CB18EE4E59}" type="sibTrans" cxnId="{5ADFBEB2-3029-46CF-8211-F4AE52D17612}">
      <dgm:prSet/>
      <dgm:spPr/>
      <dgm:t>
        <a:bodyPr/>
        <a:lstStyle/>
        <a:p>
          <a:endParaRPr lang="en-US"/>
        </a:p>
      </dgm:t>
    </dgm:pt>
    <dgm:pt modelId="{8E86D4AF-4E58-46DD-9F39-D7F289D53CC8}">
      <dgm:prSet/>
      <dgm:spPr/>
      <dgm:t>
        <a:bodyPr/>
        <a:lstStyle/>
        <a:p>
          <a:r>
            <a:rPr lang="en-US"/>
            <a:t>Construction Techniques:</a:t>
          </a:r>
        </a:p>
      </dgm:t>
    </dgm:pt>
    <dgm:pt modelId="{0BC28148-DA38-4B2C-BDB6-8809F97DD530}" type="parTrans" cxnId="{DCC292C7-517D-4AD9-9A24-E3D17CB67130}">
      <dgm:prSet/>
      <dgm:spPr/>
      <dgm:t>
        <a:bodyPr/>
        <a:lstStyle/>
        <a:p>
          <a:endParaRPr lang="en-US"/>
        </a:p>
      </dgm:t>
    </dgm:pt>
    <dgm:pt modelId="{0D9DEAA0-A250-4223-83AD-AF220EA751A9}" type="sibTrans" cxnId="{DCC292C7-517D-4AD9-9A24-E3D17CB67130}">
      <dgm:prSet/>
      <dgm:spPr/>
      <dgm:t>
        <a:bodyPr/>
        <a:lstStyle/>
        <a:p>
          <a:endParaRPr lang="en-US"/>
        </a:p>
      </dgm:t>
    </dgm:pt>
    <dgm:pt modelId="{C7677683-C39B-4A4A-B24A-0F4EFE4ED9BF}">
      <dgm:prSet/>
      <dgm:spPr/>
      <dgm:t>
        <a:bodyPr/>
        <a:lstStyle/>
        <a:p>
          <a:r>
            <a:rPr lang="en-US"/>
            <a:t>Use sustainable materials and innovative construction methods to minimize environmental footprints.</a:t>
          </a:r>
        </a:p>
      </dgm:t>
    </dgm:pt>
    <dgm:pt modelId="{3F1640A7-3587-4D46-AFFA-FE92748A3EE0}" type="parTrans" cxnId="{23302351-D4FB-4B7B-B49D-8C0399F99CBE}">
      <dgm:prSet/>
      <dgm:spPr/>
      <dgm:t>
        <a:bodyPr/>
        <a:lstStyle/>
        <a:p>
          <a:endParaRPr lang="en-US"/>
        </a:p>
      </dgm:t>
    </dgm:pt>
    <dgm:pt modelId="{22BB73A8-5029-4747-B51F-F62C68F98B9E}" type="sibTrans" cxnId="{23302351-D4FB-4B7B-B49D-8C0399F99CBE}">
      <dgm:prSet/>
      <dgm:spPr/>
      <dgm:t>
        <a:bodyPr/>
        <a:lstStyle/>
        <a:p>
          <a:endParaRPr lang="en-US"/>
        </a:p>
      </dgm:t>
    </dgm:pt>
    <dgm:pt modelId="{89AEC6DD-DBD2-46CA-95BB-C2EC62153BFF}">
      <dgm:prSet/>
      <dgm:spPr/>
      <dgm:t>
        <a:bodyPr/>
        <a:lstStyle/>
        <a:p>
          <a:r>
            <a:rPr lang="en-US"/>
            <a:t>Implement practices that reduce land disturbance and preserve existing vegetation.</a:t>
          </a:r>
        </a:p>
      </dgm:t>
    </dgm:pt>
    <dgm:pt modelId="{3431D833-C96E-43B8-BEAD-D175A4C0B05E}" type="parTrans" cxnId="{69E3EC9E-7967-4195-86BC-29855479859C}">
      <dgm:prSet/>
      <dgm:spPr/>
      <dgm:t>
        <a:bodyPr/>
        <a:lstStyle/>
        <a:p>
          <a:endParaRPr lang="en-US"/>
        </a:p>
      </dgm:t>
    </dgm:pt>
    <dgm:pt modelId="{DE0A955A-1D21-4291-9441-AD31FC6A9E9E}" type="sibTrans" cxnId="{69E3EC9E-7967-4195-86BC-29855479859C}">
      <dgm:prSet/>
      <dgm:spPr/>
      <dgm:t>
        <a:bodyPr/>
        <a:lstStyle/>
        <a:p>
          <a:endParaRPr lang="en-US"/>
        </a:p>
      </dgm:t>
    </dgm:pt>
    <dgm:pt modelId="{1A31AF90-2A60-4C63-AB36-16BD6FF7FF39}">
      <dgm:prSet/>
      <dgm:spPr/>
      <dgm:t>
        <a:bodyPr/>
        <a:lstStyle/>
        <a:p>
          <a:r>
            <a:rPr lang="en-US"/>
            <a:t>Water Management:</a:t>
          </a:r>
        </a:p>
      </dgm:t>
    </dgm:pt>
    <dgm:pt modelId="{47F512A5-15C9-43F3-AEE2-91FB3B4988D5}" type="parTrans" cxnId="{85E05708-1377-4754-BF52-6A3948F5F5F8}">
      <dgm:prSet/>
      <dgm:spPr/>
      <dgm:t>
        <a:bodyPr/>
        <a:lstStyle/>
        <a:p>
          <a:endParaRPr lang="en-US"/>
        </a:p>
      </dgm:t>
    </dgm:pt>
    <dgm:pt modelId="{48307687-654F-46CC-AED0-135FE369A57B}" type="sibTrans" cxnId="{85E05708-1377-4754-BF52-6A3948F5F5F8}">
      <dgm:prSet/>
      <dgm:spPr/>
      <dgm:t>
        <a:bodyPr/>
        <a:lstStyle/>
        <a:p>
          <a:endParaRPr lang="en-US"/>
        </a:p>
      </dgm:t>
    </dgm:pt>
    <dgm:pt modelId="{C029A58F-2CB6-4CD0-9EAB-BA38558FF01D}">
      <dgm:prSet/>
      <dgm:spPr/>
      <dgm:t>
        <a:bodyPr/>
        <a:lstStyle/>
        <a:p>
          <a:r>
            <a:rPr lang="en-US"/>
            <a:t>Develop stormwater management systems to control runoff and protect water quality.</a:t>
          </a:r>
        </a:p>
      </dgm:t>
    </dgm:pt>
    <dgm:pt modelId="{EB4C3958-1295-493C-B96B-B718C56C6838}" type="parTrans" cxnId="{4B6432A3-AAEB-4C17-947F-EF6D636C0D1C}">
      <dgm:prSet/>
      <dgm:spPr/>
      <dgm:t>
        <a:bodyPr/>
        <a:lstStyle/>
        <a:p>
          <a:endParaRPr lang="en-US"/>
        </a:p>
      </dgm:t>
    </dgm:pt>
    <dgm:pt modelId="{2DAB28A2-9FC2-41E2-A940-56F05499EF23}" type="sibTrans" cxnId="{4B6432A3-AAEB-4C17-947F-EF6D636C0D1C}">
      <dgm:prSet/>
      <dgm:spPr/>
      <dgm:t>
        <a:bodyPr/>
        <a:lstStyle/>
        <a:p>
          <a:endParaRPr lang="en-US"/>
        </a:p>
      </dgm:t>
    </dgm:pt>
    <dgm:pt modelId="{FBAE134F-6864-472A-B6FB-99BF1F4B5E81}">
      <dgm:prSet/>
      <dgm:spPr/>
      <dgm:t>
        <a:bodyPr/>
        <a:lstStyle/>
        <a:p>
          <a:r>
            <a:rPr lang="en-US" dirty="0"/>
            <a:t>Incorporate coastal protection measures against erosion and rising sea levels.</a:t>
          </a:r>
        </a:p>
      </dgm:t>
    </dgm:pt>
    <dgm:pt modelId="{557B498D-89D5-489E-B801-263D06277D69}" type="parTrans" cxnId="{31278845-F76B-473D-849C-7E25CB1228C5}">
      <dgm:prSet/>
      <dgm:spPr/>
      <dgm:t>
        <a:bodyPr/>
        <a:lstStyle/>
        <a:p>
          <a:endParaRPr lang="en-US"/>
        </a:p>
      </dgm:t>
    </dgm:pt>
    <dgm:pt modelId="{5CE98E0F-8B00-43E8-AD7B-815E8F19AF38}" type="sibTrans" cxnId="{31278845-F76B-473D-849C-7E25CB1228C5}">
      <dgm:prSet/>
      <dgm:spPr/>
      <dgm:t>
        <a:bodyPr/>
        <a:lstStyle/>
        <a:p>
          <a:endParaRPr lang="en-US"/>
        </a:p>
      </dgm:t>
    </dgm:pt>
    <dgm:pt modelId="{33ADDD75-8F30-42DA-8F7A-B175F0FAE020}" type="pres">
      <dgm:prSet presAssocID="{6313B7A4-B709-4E3C-9BAB-0380F9B67095}" presName="Name0" presStyleCnt="0">
        <dgm:presLayoutVars>
          <dgm:dir/>
          <dgm:animLvl val="lvl"/>
          <dgm:resizeHandles val="exact"/>
        </dgm:presLayoutVars>
      </dgm:prSet>
      <dgm:spPr/>
    </dgm:pt>
    <dgm:pt modelId="{E0BB3B20-C2A5-48E8-9B34-67BF50CD8CFC}" type="pres">
      <dgm:prSet presAssocID="{13A8BB9B-4957-4175-898C-83DD7C1CE737}" presName="linNode" presStyleCnt="0"/>
      <dgm:spPr/>
    </dgm:pt>
    <dgm:pt modelId="{432AE2B9-A3CA-4575-AE4C-9AA1ED9D09BA}" type="pres">
      <dgm:prSet presAssocID="{13A8BB9B-4957-4175-898C-83DD7C1CE737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E74768BF-3550-4767-8C72-CCC55FDE1785}" type="pres">
      <dgm:prSet presAssocID="{13A8BB9B-4957-4175-898C-83DD7C1CE737}" presName="descendantText" presStyleLbl="alignAccFollowNode1" presStyleIdx="0" presStyleCnt="3">
        <dgm:presLayoutVars>
          <dgm:bulletEnabled val="1"/>
        </dgm:presLayoutVars>
      </dgm:prSet>
      <dgm:spPr/>
    </dgm:pt>
    <dgm:pt modelId="{7F71CA1A-900D-4DF8-8ABB-0053FF137C48}" type="pres">
      <dgm:prSet presAssocID="{97D268C3-3307-4BB5-BC94-779BC2532A9A}" presName="sp" presStyleCnt="0"/>
      <dgm:spPr/>
    </dgm:pt>
    <dgm:pt modelId="{48026B33-9683-4DAA-BA9E-8D8E92C76DA2}" type="pres">
      <dgm:prSet presAssocID="{8E86D4AF-4E58-46DD-9F39-D7F289D53CC8}" presName="linNode" presStyleCnt="0"/>
      <dgm:spPr/>
    </dgm:pt>
    <dgm:pt modelId="{8EF6F609-6CC7-4AA6-A368-20C471889C02}" type="pres">
      <dgm:prSet presAssocID="{8E86D4AF-4E58-46DD-9F39-D7F289D53CC8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6BD0EA50-2001-4AD4-8B77-ED23F8C4B454}" type="pres">
      <dgm:prSet presAssocID="{8E86D4AF-4E58-46DD-9F39-D7F289D53CC8}" presName="descendantText" presStyleLbl="alignAccFollowNode1" presStyleIdx="1" presStyleCnt="3">
        <dgm:presLayoutVars>
          <dgm:bulletEnabled val="1"/>
        </dgm:presLayoutVars>
      </dgm:prSet>
      <dgm:spPr/>
    </dgm:pt>
    <dgm:pt modelId="{23C99106-5BFD-4634-BE54-CE5C20B65E5B}" type="pres">
      <dgm:prSet presAssocID="{0D9DEAA0-A250-4223-83AD-AF220EA751A9}" presName="sp" presStyleCnt="0"/>
      <dgm:spPr/>
    </dgm:pt>
    <dgm:pt modelId="{48477C08-F743-48B0-9C6D-2831C9395761}" type="pres">
      <dgm:prSet presAssocID="{1A31AF90-2A60-4C63-AB36-16BD6FF7FF39}" presName="linNode" presStyleCnt="0"/>
      <dgm:spPr/>
    </dgm:pt>
    <dgm:pt modelId="{2C462C86-AEE7-4A3F-9B05-0E880B59A533}" type="pres">
      <dgm:prSet presAssocID="{1A31AF90-2A60-4C63-AB36-16BD6FF7FF39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14709AC2-5098-47B5-B7A8-11B7340BEB42}" type="pres">
      <dgm:prSet presAssocID="{1A31AF90-2A60-4C63-AB36-16BD6FF7FF39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85E05708-1377-4754-BF52-6A3948F5F5F8}" srcId="{6313B7A4-B709-4E3C-9BAB-0380F9B67095}" destId="{1A31AF90-2A60-4C63-AB36-16BD6FF7FF39}" srcOrd="2" destOrd="0" parTransId="{47F512A5-15C9-43F3-AEE2-91FB3B4988D5}" sibTransId="{48307687-654F-46CC-AED0-135FE369A57B}"/>
    <dgm:cxn modelId="{2E673E0B-09EA-4854-B713-C3416F1618FD}" type="presOf" srcId="{C029A58F-2CB6-4CD0-9EAB-BA38558FF01D}" destId="{14709AC2-5098-47B5-B7A8-11B7340BEB42}" srcOrd="0" destOrd="0" presId="urn:microsoft.com/office/officeart/2005/8/layout/vList5"/>
    <dgm:cxn modelId="{F8C6B227-9318-42A2-BB5A-D90F31999FC1}" type="presOf" srcId="{8E86D4AF-4E58-46DD-9F39-D7F289D53CC8}" destId="{8EF6F609-6CC7-4AA6-A368-20C471889C02}" srcOrd="0" destOrd="0" presId="urn:microsoft.com/office/officeart/2005/8/layout/vList5"/>
    <dgm:cxn modelId="{949D8630-9EBE-4E0C-8A20-D0EA986EE685}" type="presOf" srcId="{39ADB5C1-C095-4B32-8E87-726093ECDA09}" destId="{E74768BF-3550-4767-8C72-CCC55FDE1785}" srcOrd="0" destOrd="0" presId="urn:microsoft.com/office/officeart/2005/8/layout/vList5"/>
    <dgm:cxn modelId="{138C0134-83DB-4468-A968-4465B79F94B0}" type="presOf" srcId="{84FCC4C7-3E33-4C4A-871D-B94167CFF397}" destId="{E74768BF-3550-4767-8C72-CCC55FDE1785}" srcOrd="0" destOrd="1" presId="urn:microsoft.com/office/officeart/2005/8/layout/vList5"/>
    <dgm:cxn modelId="{31278845-F76B-473D-849C-7E25CB1228C5}" srcId="{1A31AF90-2A60-4C63-AB36-16BD6FF7FF39}" destId="{FBAE134F-6864-472A-B6FB-99BF1F4B5E81}" srcOrd="1" destOrd="0" parTransId="{557B498D-89D5-489E-B801-263D06277D69}" sibTransId="{5CE98E0F-8B00-43E8-AD7B-815E8F19AF38}"/>
    <dgm:cxn modelId="{23302351-D4FB-4B7B-B49D-8C0399F99CBE}" srcId="{8E86D4AF-4E58-46DD-9F39-D7F289D53CC8}" destId="{C7677683-C39B-4A4A-B24A-0F4EFE4ED9BF}" srcOrd="0" destOrd="0" parTransId="{3F1640A7-3587-4D46-AFFA-FE92748A3EE0}" sibTransId="{22BB73A8-5029-4747-B51F-F62C68F98B9E}"/>
    <dgm:cxn modelId="{F1643A73-D8B1-4378-B4D6-5131934071B9}" srcId="{13A8BB9B-4957-4175-898C-83DD7C1CE737}" destId="{39ADB5C1-C095-4B32-8E87-726093ECDA09}" srcOrd="0" destOrd="0" parTransId="{A8DC8682-4AE0-44B8-90DC-5803B381ED6C}" sibTransId="{741745F5-CFA0-45AF-8765-F9A0D072F918}"/>
    <dgm:cxn modelId="{48C46D75-EAFE-4883-85ED-879393B74FF4}" type="presOf" srcId="{FBAE134F-6864-472A-B6FB-99BF1F4B5E81}" destId="{14709AC2-5098-47B5-B7A8-11B7340BEB42}" srcOrd="0" destOrd="1" presId="urn:microsoft.com/office/officeart/2005/8/layout/vList5"/>
    <dgm:cxn modelId="{F02AA059-2DBE-4A28-9EAF-2EB543B47BE6}" type="presOf" srcId="{C7677683-C39B-4A4A-B24A-0F4EFE4ED9BF}" destId="{6BD0EA50-2001-4AD4-8B77-ED23F8C4B454}" srcOrd="0" destOrd="0" presId="urn:microsoft.com/office/officeart/2005/8/layout/vList5"/>
    <dgm:cxn modelId="{69E3EC9E-7967-4195-86BC-29855479859C}" srcId="{8E86D4AF-4E58-46DD-9F39-D7F289D53CC8}" destId="{89AEC6DD-DBD2-46CA-95BB-C2EC62153BFF}" srcOrd="1" destOrd="0" parTransId="{3431D833-C96E-43B8-BEAD-D175A4C0B05E}" sibTransId="{DE0A955A-1D21-4291-9441-AD31FC6A9E9E}"/>
    <dgm:cxn modelId="{4B6432A3-AAEB-4C17-947F-EF6D636C0D1C}" srcId="{1A31AF90-2A60-4C63-AB36-16BD6FF7FF39}" destId="{C029A58F-2CB6-4CD0-9EAB-BA38558FF01D}" srcOrd="0" destOrd="0" parTransId="{EB4C3958-1295-493C-B96B-B718C56C6838}" sibTransId="{2DAB28A2-9FC2-41E2-A940-56F05499EF23}"/>
    <dgm:cxn modelId="{38BAF8A3-0201-480F-95EE-601C5847F252}" type="presOf" srcId="{89AEC6DD-DBD2-46CA-95BB-C2EC62153BFF}" destId="{6BD0EA50-2001-4AD4-8B77-ED23F8C4B454}" srcOrd="0" destOrd="1" presId="urn:microsoft.com/office/officeart/2005/8/layout/vList5"/>
    <dgm:cxn modelId="{5ADFBEB2-3029-46CF-8211-F4AE52D17612}" srcId="{13A8BB9B-4957-4175-898C-83DD7C1CE737}" destId="{84FCC4C7-3E33-4C4A-871D-B94167CFF397}" srcOrd="1" destOrd="0" parTransId="{024DC624-0622-4C7F-BBF5-B0D94C1DB405}" sibTransId="{B93AB3D0-98B3-4B0B-8B62-25CB18EE4E59}"/>
    <dgm:cxn modelId="{DCC292C7-517D-4AD9-9A24-E3D17CB67130}" srcId="{6313B7A4-B709-4E3C-9BAB-0380F9B67095}" destId="{8E86D4AF-4E58-46DD-9F39-D7F289D53CC8}" srcOrd="1" destOrd="0" parTransId="{0BC28148-DA38-4B2C-BDB6-8809F97DD530}" sibTransId="{0D9DEAA0-A250-4223-83AD-AF220EA751A9}"/>
    <dgm:cxn modelId="{6815ABCD-1DAE-493A-98B5-AE186A5DBF56}" srcId="{6313B7A4-B709-4E3C-9BAB-0380F9B67095}" destId="{13A8BB9B-4957-4175-898C-83DD7C1CE737}" srcOrd="0" destOrd="0" parTransId="{4E685662-D439-4C8A-811F-E441BA5FED5A}" sibTransId="{97D268C3-3307-4BB5-BC94-779BC2532A9A}"/>
    <dgm:cxn modelId="{A52C98D8-2B74-432B-B43E-58EC0F0CCE4E}" type="presOf" srcId="{1A31AF90-2A60-4C63-AB36-16BD6FF7FF39}" destId="{2C462C86-AEE7-4A3F-9B05-0E880B59A533}" srcOrd="0" destOrd="0" presId="urn:microsoft.com/office/officeart/2005/8/layout/vList5"/>
    <dgm:cxn modelId="{0BC3C3DD-2CC8-43D2-830B-A89DA91520CD}" type="presOf" srcId="{6313B7A4-B709-4E3C-9BAB-0380F9B67095}" destId="{33ADDD75-8F30-42DA-8F7A-B175F0FAE020}" srcOrd="0" destOrd="0" presId="urn:microsoft.com/office/officeart/2005/8/layout/vList5"/>
    <dgm:cxn modelId="{734E1AED-BC1E-4095-9923-37640F31BEB4}" type="presOf" srcId="{13A8BB9B-4957-4175-898C-83DD7C1CE737}" destId="{432AE2B9-A3CA-4575-AE4C-9AA1ED9D09BA}" srcOrd="0" destOrd="0" presId="urn:microsoft.com/office/officeart/2005/8/layout/vList5"/>
    <dgm:cxn modelId="{A2086CC9-4A7A-4105-A425-61373F19363D}" type="presParOf" srcId="{33ADDD75-8F30-42DA-8F7A-B175F0FAE020}" destId="{E0BB3B20-C2A5-48E8-9B34-67BF50CD8CFC}" srcOrd="0" destOrd="0" presId="urn:microsoft.com/office/officeart/2005/8/layout/vList5"/>
    <dgm:cxn modelId="{070345A1-2D38-4C58-BB9F-1A8CF23C74DB}" type="presParOf" srcId="{E0BB3B20-C2A5-48E8-9B34-67BF50CD8CFC}" destId="{432AE2B9-A3CA-4575-AE4C-9AA1ED9D09BA}" srcOrd="0" destOrd="0" presId="urn:microsoft.com/office/officeart/2005/8/layout/vList5"/>
    <dgm:cxn modelId="{797BDE57-154A-4FBD-9DE3-EE44E60FB78E}" type="presParOf" srcId="{E0BB3B20-C2A5-48E8-9B34-67BF50CD8CFC}" destId="{E74768BF-3550-4767-8C72-CCC55FDE1785}" srcOrd="1" destOrd="0" presId="urn:microsoft.com/office/officeart/2005/8/layout/vList5"/>
    <dgm:cxn modelId="{9E2FD5B4-27DA-40FE-AA34-8F44662C0274}" type="presParOf" srcId="{33ADDD75-8F30-42DA-8F7A-B175F0FAE020}" destId="{7F71CA1A-900D-4DF8-8ABB-0053FF137C48}" srcOrd="1" destOrd="0" presId="urn:microsoft.com/office/officeart/2005/8/layout/vList5"/>
    <dgm:cxn modelId="{7457D6DC-657C-443E-AF8B-DA81CB0A54CF}" type="presParOf" srcId="{33ADDD75-8F30-42DA-8F7A-B175F0FAE020}" destId="{48026B33-9683-4DAA-BA9E-8D8E92C76DA2}" srcOrd="2" destOrd="0" presId="urn:microsoft.com/office/officeart/2005/8/layout/vList5"/>
    <dgm:cxn modelId="{9BF4BB33-BECB-4003-990F-C4D2210BFF03}" type="presParOf" srcId="{48026B33-9683-4DAA-BA9E-8D8E92C76DA2}" destId="{8EF6F609-6CC7-4AA6-A368-20C471889C02}" srcOrd="0" destOrd="0" presId="urn:microsoft.com/office/officeart/2005/8/layout/vList5"/>
    <dgm:cxn modelId="{4AB13518-0EC0-403F-82E3-6DB3954BE6C5}" type="presParOf" srcId="{48026B33-9683-4DAA-BA9E-8D8E92C76DA2}" destId="{6BD0EA50-2001-4AD4-8B77-ED23F8C4B454}" srcOrd="1" destOrd="0" presId="urn:microsoft.com/office/officeart/2005/8/layout/vList5"/>
    <dgm:cxn modelId="{BCE702ED-1C83-442A-9B06-06A84FAA01C9}" type="presParOf" srcId="{33ADDD75-8F30-42DA-8F7A-B175F0FAE020}" destId="{23C99106-5BFD-4634-BE54-CE5C20B65E5B}" srcOrd="3" destOrd="0" presId="urn:microsoft.com/office/officeart/2005/8/layout/vList5"/>
    <dgm:cxn modelId="{7109C767-5FD3-48E5-8D7A-1F4A5EF2C38C}" type="presParOf" srcId="{33ADDD75-8F30-42DA-8F7A-B175F0FAE020}" destId="{48477C08-F743-48B0-9C6D-2831C9395761}" srcOrd="4" destOrd="0" presId="urn:microsoft.com/office/officeart/2005/8/layout/vList5"/>
    <dgm:cxn modelId="{E9A85B9C-66B2-46DC-85E8-218B7B5E6135}" type="presParOf" srcId="{48477C08-F743-48B0-9C6D-2831C9395761}" destId="{2C462C86-AEE7-4A3F-9B05-0E880B59A533}" srcOrd="0" destOrd="0" presId="urn:microsoft.com/office/officeart/2005/8/layout/vList5"/>
    <dgm:cxn modelId="{0EB08ADE-F4F2-4DF7-B119-51539F0E2ECA}" type="presParOf" srcId="{48477C08-F743-48B0-9C6D-2831C9395761}" destId="{14709AC2-5098-47B5-B7A8-11B7340BEB4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305C89-92D0-4000-8BD5-FFE91C7CD91A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355F97-CD87-40B4-A18F-FA9050D45470}">
      <dgm:prSet phldrT="[Text]" custT="1"/>
      <dgm:spPr>
        <a:solidFill>
          <a:srgbClr val="C00000"/>
        </a:solidFill>
      </dgm:spPr>
      <dgm:t>
        <a:bodyPr/>
        <a:lstStyle/>
        <a:p>
          <a:pPr algn="ctr"/>
          <a:r>
            <a:rPr lang="en-US" sz="1600" b="1" i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SUSTAINABLE PRACTICES INCORPORATED INTO THE PROJECT</a:t>
          </a:r>
          <a:r>
            <a:rPr lang="en-US" sz="1600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 </a:t>
          </a:r>
        </a:p>
      </dgm:t>
    </dgm:pt>
    <dgm:pt modelId="{3E32299C-042C-4C3C-87D2-665B61F861CA}" type="parTrans" cxnId="{AC85F160-E06E-48ED-A2AB-6ACB1F86E3C8}">
      <dgm:prSet/>
      <dgm:spPr/>
      <dgm:t>
        <a:bodyPr/>
        <a:lstStyle/>
        <a:p>
          <a:pPr algn="ctr"/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5D077B2E-4247-47D7-8EE6-595E7EBD8263}" type="sibTrans" cxnId="{AC85F160-E06E-48ED-A2AB-6ACB1F86E3C8}">
      <dgm:prSet/>
      <dgm:spPr/>
      <dgm:t>
        <a:bodyPr/>
        <a:lstStyle/>
        <a:p>
          <a:pPr algn="ctr"/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8026BD9-76F6-40D4-BEB3-6293185406B7}">
      <dgm:prSet phldrT="[Text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n-US" sz="1100" b="1" i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Economic Sustainability</a:t>
          </a:r>
          <a:endParaRPr lang="en-US" sz="11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5335A4DF-1144-46C7-89E3-3E0B68DC325F}" type="parTrans" cxnId="{ECD8B7A1-732F-4119-AAA6-C8ED9F585659}">
      <dgm:prSet custT="1"/>
      <dgm:spPr/>
      <dgm:t>
        <a:bodyPr/>
        <a:lstStyle/>
        <a:p>
          <a:pPr algn="ctr"/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53597990-CEF3-46CD-817F-97BB6E64465C}" type="sibTrans" cxnId="{ECD8B7A1-732F-4119-AAA6-C8ED9F585659}">
      <dgm:prSet/>
      <dgm:spPr/>
      <dgm:t>
        <a:bodyPr/>
        <a:lstStyle/>
        <a:p>
          <a:pPr algn="ctr"/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B5F122DB-7BA0-421F-B3A4-665D26D5AFF3}">
      <dgm:prSet phldrT="[Text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n-US" sz="1100" b="0" i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Local job creation, trade facilitation, and tourism promotion.</a:t>
          </a:r>
          <a:endParaRPr lang="en-US" sz="11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3E1BEA33-D47F-4518-A8AD-72D38DDD0ADA}" type="parTrans" cxnId="{DEF78186-6512-4BCA-B1C1-1A9A2F4F4424}">
      <dgm:prSet/>
      <dgm:spPr/>
      <dgm:t>
        <a:bodyPr/>
        <a:lstStyle/>
        <a:p>
          <a:pPr algn="ctr"/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FA151321-B628-4706-B4CD-9C9E709CAFE2}" type="sibTrans" cxnId="{DEF78186-6512-4BCA-B1C1-1A9A2F4F4424}">
      <dgm:prSet/>
      <dgm:spPr/>
      <dgm:t>
        <a:bodyPr/>
        <a:lstStyle/>
        <a:p>
          <a:pPr algn="ctr"/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BE4676B4-0D96-4F0B-B71F-6494FB058259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n-US" sz="1100" b="1" i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Technical Sustainability</a:t>
          </a:r>
          <a:endParaRPr lang="en-US" sz="1100" b="0" i="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2D305D3E-CFF5-4731-AB04-A77AB303E399}" type="parTrans" cxnId="{450B86AB-33AE-44ED-909D-F816AFE0A49E}">
      <dgm:prSet custT="1"/>
      <dgm:spPr/>
      <dgm:t>
        <a:bodyPr/>
        <a:lstStyle/>
        <a:p>
          <a:pPr algn="ctr"/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DDA801D-5D34-4B64-AB4D-AAE80604F1A9}" type="sibTrans" cxnId="{450B86AB-33AE-44ED-909D-F816AFE0A49E}">
      <dgm:prSet/>
      <dgm:spPr/>
      <dgm:t>
        <a:bodyPr/>
        <a:lstStyle/>
        <a:p>
          <a:pPr algn="ctr"/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47427E4-FE68-44D2-B960-392CB9604DA6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n-US" sz="1100" b="0" i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Use of Continuous Reinforced Concrete Pavement (CRCP) for durability and minimal maintenance.</a:t>
          </a:r>
        </a:p>
      </dgm:t>
    </dgm:pt>
    <dgm:pt modelId="{0AE02391-2BE5-4B2F-9CFC-3AC0523BBC9D}" type="parTrans" cxnId="{5644AAB3-3C26-455D-ADC4-1B1DB346A516}">
      <dgm:prSet/>
      <dgm:spPr/>
      <dgm:t>
        <a:bodyPr/>
        <a:lstStyle/>
        <a:p>
          <a:pPr algn="ctr"/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D0C99D63-733D-446A-AC65-7937ED564D2B}" type="sibTrans" cxnId="{5644AAB3-3C26-455D-ADC4-1B1DB346A516}">
      <dgm:prSet/>
      <dgm:spPr/>
      <dgm:t>
        <a:bodyPr/>
        <a:lstStyle/>
        <a:p>
          <a:pPr algn="ctr"/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56D89E91-EFF2-4534-A0D0-A245BAA60FD6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n-US" sz="1100" b="1" i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Environmental Sustainability</a:t>
          </a:r>
          <a:endParaRPr lang="en-US" sz="1100" b="0" i="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FB6B912-D9AE-493F-9308-DC7631129230}" type="parTrans" cxnId="{37C7594D-E761-4EB2-A191-79D7AEA9134D}">
      <dgm:prSet custT="1"/>
      <dgm:spPr/>
      <dgm:t>
        <a:bodyPr/>
        <a:lstStyle/>
        <a:p>
          <a:pPr algn="ctr"/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7816D2EB-157F-431E-8243-347C00DB0012}" type="sibTrans" cxnId="{37C7594D-E761-4EB2-A191-79D7AEA9134D}">
      <dgm:prSet/>
      <dgm:spPr/>
      <dgm:t>
        <a:bodyPr/>
        <a:lstStyle/>
        <a:p>
          <a:pPr algn="ctr"/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7602B02D-6808-4EBB-A4C6-EC7175A34796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n-US" sz="1100" b="0" i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Biodiversity Action Plan; reforestation; Integration recycled materials.</a:t>
          </a:r>
        </a:p>
      </dgm:t>
    </dgm:pt>
    <dgm:pt modelId="{775B24C9-8A6E-42A1-BCAD-AA0D6A9192E7}" type="parTrans" cxnId="{F3F4B206-B153-4680-BEF0-92DA4A87F8FE}">
      <dgm:prSet/>
      <dgm:spPr/>
      <dgm:t>
        <a:bodyPr/>
        <a:lstStyle/>
        <a:p>
          <a:pPr algn="ctr"/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1939F05-C97E-4B16-9773-8987B8749DDD}" type="sibTrans" cxnId="{F3F4B206-B153-4680-BEF0-92DA4A87F8FE}">
      <dgm:prSet/>
      <dgm:spPr/>
      <dgm:t>
        <a:bodyPr/>
        <a:lstStyle/>
        <a:p>
          <a:pPr algn="ctr"/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366C75D1-91D0-4F94-A220-209693C9B55F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pPr marL="0" algn="ctr">
            <a:buFont typeface="Arial" panose="020B0604020202020204" pitchFamily="34" charset="0"/>
            <a:buChar char="•"/>
          </a:pPr>
          <a:r>
            <a:rPr lang="en-US" sz="1100" b="1" i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Social Sustainability</a:t>
          </a:r>
          <a:endParaRPr lang="en-US" sz="1100" b="0" i="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D65A576C-841A-4742-9970-F85C6ED221C0}" type="parTrans" cxnId="{21762698-6EEB-448D-AA2B-72C1C0D83D5C}">
      <dgm:prSet custT="1"/>
      <dgm:spPr/>
      <dgm:t>
        <a:bodyPr/>
        <a:lstStyle/>
        <a:p>
          <a:pPr algn="ctr"/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62BE6497-38C0-4038-A6FD-CBF6D86DCF7D}" type="sibTrans" cxnId="{21762698-6EEB-448D-AA2B-72C1C0D83D5C}">
      <dgm:prSet/>
      <dgm:spPr/>
      <dgm:t>
        <a:bodyPr/>
        <a:lstStyle/>
        <a:p>
          <a:pPr algn="ctr"/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AFC11A81-98FA-427E-9597-B296E91C922F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pPr marL="0" indent="0" algn="ctr">
            <a:buFont typeface="Arial" panose="020B0604020202020204" pitchFamily="34" charset="0"/>
            <a:buChar char="•"/>
          </a:pPr>
          <a:r>
            <a:rPr lang="en-US" sz="1100" b="0" i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Stakeholder engagement for alignment optimization, grievance redress and compensation under the RAP.</a:t>
          </a:r>
        </a:p>
      </dgm:t>
    </dgm:pt>
    <dgm:pt modelId="{33C85091-E4C0-4B20-8B08-EB6E8614DC50}" type="parTrans" cxnId="{6504F742-B413-47A2-841E-A0F99AC9A0F2}">
      <dgm:prSet/>
      <dgm:spPr/>
      <dgm:t>
        <a:bodyPr/>
        <a:lstStyle/>
        <a:p>
          <a:pPr algn="ctr"/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57E9450F-C2A8-45C0-A58D-7A5EA1FCE3C6}" type="sibTrans" cxnId="{6504F742-B413-47A2-841E-A0F99AC9A0F2}">
      <dgm:prSet/>
      <dgm:spPr/>
      <dgm:t>
        <a:bodyPr/>
        <a:lstStyle/>
        <a:p>
          <a:pPr algn="ctr"/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2B11B2E2-C4EA-4AEF-BE67-648CC7A2E964}" type="pres">
      <dgm:prSet presAssocID="{8D305C89-92D0-4000-8BD5-FFE91C7CD91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CF70162-EE44-4B80-A82C-26616B3A8679}" type="pres">
      <dgm:prSet presAssocID="{3F355F97-CD87-40B4-A18F-FA9050D45470}" presName="centerShape" presStyleLbl="node0" presStyleIdx="0" presStyleCnt="1" custScaleX="122658" custScaleY="116993"/>
      <dgm:spPr/>
    </dgm:pt>
    <dgm:pt modelId="{9CC63600-2C1B-4486-BD44-E6FC3BB0F605}" type="pres">
      <dgm:prSet presAssocID="{5335A4DF-1144-46C7-89E3-3E0B68DC325F}" presName="Name9" presStyleLbl="parChTrans1D2" presStyleIdx="0" presStyleCnt="4"/>
      <dgm:spPr/>
    </dgm:pt>
    <dgm:pt modelId="{9D305E62-337A-453D-94D4-FE5A1219F416}" type="pres">
      <dgm:prSet presAssocID="{5335A4DF-1144-46C7-89E3-3E0B68DC325F}" presName="connTx" presStyleLbl="parChTrans1D2" presStyleIdx="0" presStyleCnt="4"/>
      <dgm:spPr/>
    </dgm:pt>
    <dgm:pt modelId="{876FC353-7387-48B3-8057-2362641AE403}" type="pres">
      <dgm:prSet presAssocID="{88026BD9-76F6-40D4-BEB3-6293185406B7}" presName="node" presStyleLbl="node1" presStyleIdx="0" presStyleCnt="4" custScaleX="127476" custScaleY="127476">
        <dgm:presLayoutVars>
          <dgm:bulletEnabled val="1"/>
        </dgm:presLayoutVars>
      </dgm:prSet>
      <dgm:spPr/>
    </dgm:pt>
    <dgm:pt modelId="{365815EF-EEF4-429A-A143-C9C5027ACDA2}" type="pres">
      <dgm:prSet presAssocID="{2D305D3E-CFF5-4731-AB04-A77AB303E399}" presName="Name9" presStyleLbl="parChTrans1D2" presStyleIdx="1" presStyleCnt="4"/>
      <dgm:spPr/>
    </dgm:pt>
    <dgm:pt modelId="{D9DB6866-B256-45DC-86A3-3DBCB21A88AF}" type="pres">
      <dgm:prSet presAssocID="{2D305D3E-CFF5-4731-AB04-A77AB303E399}" presName="connTx" presStyleLbl="parChTrans1D2" presStyleIdx="1" presStyleCnt="4"/>
      <dgm:spPr/>
    </dgm:pt>
    <dgm:pt modelId="{FD84908A-5774-459C-B6DC-29B1979BBAE2}" type="pres">
      <dgm:prSet presAssocID="{BE4676B4-0D96-4F0B-B71F-6494FB058259}" presName="node" presStyleLbl="node1" presStyleIdx="1" presStyleCnt="4" custScaleX="127476" custScaleY="127476" custRadScaleRad="119942">
        <dgm:presLayoutVars>
          <dgm:bulletEnabled val="1"/>
        </dgm:presLayoutVars>
      </dgm:prSet>
      <dgm:spPr/>
    </dgm:pt>
    <dgm:pt modelId="{A0B80839-CD86-4FE1-BB66-B20CC3163BC6}" type="pres">
      <dgm:prSet presAssocID="{EFB6B912-D9AE-493F-9308-DC7631129230}" presName="Name9" presStyleLbl="parChTrans1D2" presStyleIdx="2" presStyleCnt="4"/>
      <dgm:spPr/>
    </dgm:pt>
    <dgm:pt modelId="{7B592DC8-DEE3-4C08-9D77-EC90A7255AC9}" type="pres">
      <dgm:prSet presAssocID="{EFB6B912-D9AE-493F-9308-DC7631129230}" presName="connTx" presStyleLbl="parChTrans1D2" presStyleIdx="2" presStyleCnt="4"/>
      <dgm:spPr/>
    </dgm:pt>
    <dgm:pt modelId="{89442360-0741-4580-AFF8-294B523C0F84}" type="pres">
      <dgm:prSet presAssocID="{56D89E91-EFF2-4534-A0D0-A245BAA60FD6}" presName="node" presStyleLbl="node1" presStyleIdx="2" presStyleCnt="4" custScaleX="127476" custScaleY="127476">
        <dgm:presLayoutVars>
          <dgm:bulletEnabled val="1"/>
        </dgm:presLayoutVars>
      </dgm:prSet>
      <dgm:spPr/>
    </dgm:pt>
    <dgm:pt modelId="{354393DA-46BA-442D-8AA5-55E30F6A7C5B}" type="pres">
      <dgm:prSet presAssocID="{D65A576C-841A-4742-9970-F85C6ED221C0}" presName="Name9" presStyleLbl="parChTrans1D2" presStyleIdx="3" presStyleCnt="4"/>
      <dgm:spPr/>
    </dgm:pt>
    <dgm:pt modelId="{69E7A67B-1A5A-4548-A49C-E195217DD800}" type="pres">
      <dgm:prSet presAssocID="{D65A576C-841A-4742-9970-F85C6ED221C0}" presName="connTx" presStyleLbl="parChTrans1D2" presStyleIdx="3" presStyleCnt="4"/>
      <dgm:spPr/>
    </dgm:pt>
    <dgm:pt modelId="{C5B98A6A-4032-4C7F-92B8-643E68C64C28}" type="pres">
      <dgm:prSet presAssocID="{366C75D1-91D0-4F94-A220-209693C9B55F}" presName="node" presStyleLbl="node1" presStyleIdx="3" presStyleCnt="4" custScaleX="127476" custScaleY="127476" custRadScaleRad="113347">
        <dgm:presLayoutVars>
          <dgm:bulletEnabled val="1"/>
        </dgm:presLayoutVars>
      </dgm:prSet>
      <dgm:spPr/>
    </dgm:pt>
  </dgm:ptLst>
  <dgm:cxnLst>
    <dgm:cxn modelId="{F3F4B206-B153-4680-BEF0-92DA4A87F8FE}" srcId="{56D89E91-EFF2-4534-A0D0-A245BAA60FD6}" destId="{7602B02D-6808-4EBB-A4C6-EC7175A34796}" srcOrd="0" destOrd="0" parTransId="{775B24C9-8A6E-42A1-BCAD-AA0D6A9192E7}" sibTransId="{81939F05-C97E-4B16-9773-8987B8749DDD}"/>
    <dgm:cxn modelId="{6CEEF60B-B952-4D62-B13D-257A200F2E1F}" type="presOf" srcId="{8D305C89-92D0-4000-8BD5-FFE91C7CD91A}" destId="{2B11B2E2-C4EA-4AEF-BE67-648CC7A2E964}" srcOrd="0" destOrd="0" presId="urn:microsoft.com/office/officeart/2005/8/layout/radial1"/>
    <dgm:cxn modelId="{C9D36015-0ECD-43E0-BD61-702BF4ED08D5}" type="presOf" srcId="{3F355F97-CD87-40B4-A18F-FA9050D45470}" destId="{3CF70162-EE44-4B80-A82C-26616B3A8679}" srcOrd="0" destOrd="0" presId="urn:microsoft.com/office/officeart/2005/8/layout/radial1"/>
    <dgm:cxn modelId="{A334E61E-4666-460A-A8A1-2FCC450F9059}" type="presOf" srcId="{E47427E4-FE68-44D2-B960-392CB9604DA6}" destId="{FD84908A-5774-459C-B6DC-29B1979BBAE2}" srcOrd="0" destOrd="1" presId="urn:microsoft.com/office/officeart/2005/8/layout/radial1"/>
    <dgm:cxn modelId="{D279D21F-D21B-468B-9DFB-BBAAC576C4CA}" type="presOf" srcId="{2D305D3E-CFF5-4731-AB04-A77AB303E399}" destId="{365815EF-EEF4-429A-A143-C9C5027ACDA2}" srcOrd="0" destOrd="0" presId="urn:microsoft.com/office/officeart/2005/8/layout/radial1"/>
    <dgm:cxn modelId="{81E22726-61D7-4C70-B141-52D97E927DC9}" type="presOf" srcId="{56D89E91-EFF2-4534-A0D0-A245BAA60FD6}" destId="{89442360-0741-4580-AFF8-294B523C0F84}" srcOrd="0" destOrd="0" presId="urn:microsoft.com/office/officeart/2005/8/layout/radial1"/>
    <dgm:cxn modelId="{99E6AF29-44AF-4630-AE96-DE469C9F74A3}" type="presOf" srcId="{D65A576C-841A-4742-9970-F85C6ED221C0}" destId="{69E7A67B-1A5A-4548-A49C-E195217DD800}" srcOrd="1" destOrd="0" presId="urn:microsoft.com/office/officeart/2005/8/layout/radial1"/>
    <dgm:cxn modelId="{A8786D2A-CA59-4332-AEB0-CFC966FFC610}" type="presOf" srcId="{5335A4DF-1144-46C7-89E3-3E0B68DC325F}" destId="{9CC63600-2C1B-4486-BD44-E6FC3BB0F605}" srcOrd="0" destOrd="0" presId="urn:microsoft.com/office/officeart/2005/8/layout/radial1"/>
    <dgm:cxn modelId="{F9BADA2A-B38F-4E84-B5A8-D96B9A7FD608}" type="presOf" srcId="{EFB6B912-D9AE-493F-9308-DC7631129230}" destId="{7B592DC8-DEE3-4C08-9D77-EC90A7255AC9}" srcOrd="1" destOrd="0" presId="urn:microsoft.com/office/officeart/2005/8/layout/radial1"/>
    <dgm:cxn modelId="{823EE032-4A31-414B-81BB-72CDD75DAF7C}" type="presOf" srcId="{B5F122DB-7BA0-421F-B3A4-665D26D5AFF3}" destId="{876FC353-7387-48B3-8057-2362641AE403}" srcOrd="0" destOrd="1" presId="urn:microsoft.com/office/officeart/2005/8/layout/radial1"/>
    <dgm:cxn modelId="{AC85F160-E06E-48ED-A2AB-6ACB1F86E3C8}" srcId="{8D305C89-92D0-4000-8BD5-FFE91C7CD91A}" destId="{3F355F97-CD87-40B4-A18F-FA9050D45470}" srcOrd="0" destOrd="0" parTransId="{3E32299C-042C-4C3C-87D2-665B61F861CA}" sibTransId="{5D077B2E-4247-47D7-8EE6-595E7EBD8263}"/>
    <dgm:cxn modelId="{1CE03841-FD5F-4A94-AAD1-C2F872979B6C}" type="presOf" srcId="{2D305D3E-CFF5-4731-AB04-A77AB303E399}" destId="{D9DB6866-B256-45DC-86A3-3DBCB21A88AF}" srcOrd="1" destOrd="0" presId="urn:microsoft.com/office/officeart/2005/8/layout/radial1"/>
    <dgm:cxn modelId="{6504F742-B413-47A2-841E-A0F99AC9A0F2}" srcId="{366C75D1-91D0-4F94-A220-209693C9B55F}" destId="{AFC11A81-98FA-427E-9597-B296E91C922F}" srcOrd="0" destOrd="0" parTransId="{33C85091-E4C0-4B20-8B08-EB6E8614DC50}" sibTransId="{57E9450F-C2A8-45C0-A58D-7A5EA1FCE3C6}"/>
    <dgm:cxn modelId="{37C7594D-E761-4EB2-A191-79D7AEA9134D}" srcId="{3F355F97-CD87-40B4-A18F-FA9050D45470}" destId="{56D89E91-EFF2-4534-A0D0-A245BAA60FD6}" srcOrd="2" destOrd="0" parTransId="{EFB6B912-D9AE-493F-9308-DC7631129230}" sibTransId="{7816D2EB-157F-431E-8243-347C00DB0012}"/>
    <dgm:cxn modelId="{1C941E54-B5D1-45E3-9E2C-FE011AB5E3D7}" type="presOf" srcId="{AFC11A81-98FA-427E-9597-B296E91C922F}" destId="{C5B98A6A-4032-4C7F-92B8-643E68C64C28}" srcOrd="0" destOrd="1" presId="urn:microsoft.com/office/officeart/2005/8/layout/radial1"/>
    <dgm:cxn modelId="{5ED0E77C-06A9-462D-93F5-52EC1405994A}" type="presOf" srcId="{88026BD9-76F6-40D4-BEB3-6293185406B7}" destId="{876FC353-7387-48B3-8057-2362641AE403}" srcOrd="0" destOrd="0" presId="urn:microsoft.com/office/officeart/2005/8/layout/radial1"/>
    <dgm:cxn modelId="{980B3282-AB5B-45E2-A5A8-DD406AFBF3FC}" type="presOf" srcId="{5335A4DF-1144-46C7-89E3-3E0B68DC325F}" destId="{9D305E62-337A-453D-94D4-FE5A1219F416}" srcOrd="1" destOrd="0" presId="urn:microsoft.com/office/officeart/2005/8/layout/radial1"/>
    <dgm:cxn modelId="{DEF78186-6512-4BCA-B1C1-1A9A2F4F4424}" srcId="{88026BD9-76F6-40D4-BEB3-6293185406B7}" destId="{B5F122DB-7BA0-421F-B3A4-665D26D5AFF3}" srcOrd="0" destOrd="0" parTransId="{3E1BEA33-D47F-4518-A8AD-72D38DDD0ADA}" sibTransId="{FA151321-B628-4706-B4CD-9C9E709CAFE2}"/>
    <dgm:cxn modelId="{21762698-6EEB-448D-AA2B-72C1C0D83D5C}" srcId="{3F355F97-CD87-40B4-A18F-FA9050D45470}" destId="{366C75D1-91D0-4F94-A220-209693C9B55F}" srcOrd="3" destOrd="0" parTransId="{D65A576C-841A-4742-9970-F85C6ED221C0}" sibTransId="{62BE6497-38C0-4038-A6FD-CBF6D86DCF7D}"/>
    <dgm:cxn modelId="{ECD8B7A1-732F-4119-AAA6-C8ED9F585659}" srcId="{3F355F97-CD87-40B4-A18F-FA9050D45470}" destId="{88026BD9-76F6-40D4-BEB3-6293185406B7}" srcOrd="0" destOrd="0" parTransId="{5335A4DF-1144-46C7-89E3-3E0B68DC325F}" sibTransId="{53597990-CEF3-46CD-817F-97BB6E64465C}"/>
    <dgm:cxn modelId="{450B86AB-33AE-44ED-909D-F816AFE0A49E}" srcId="{3F355F97-CD87-40B4-A18F-FA9050D45470}" destId="{BE4676B4-0D96-4F0B-B71F-6494FB058259}" srcOrd="1" destOrd="0" parTransId="{2D305D3E-CFF5-4731-AB04-A77AB303E399}" sibTransId="{EDDA801D-5D34-4B64-AB4D-AAE80604F1A9}"/>
    <dgm:cxn modelId="{5644AAB3-3C26-455D-ADC4-1B1DB346A516}" srcId="{BE4676B4-0D96-4F0B-B71F-6494FB058259}" destId="{E47427E4-FE68-44D2-B960-392CB9604DA6}" srcOrd="0" destOrd="0" parTransId="{0AE02391-2BE5-4B2F-9CFC-3AC0523BBC9D}" sibTransId="{D0C99D63-733D-446A-AC65-7937ED564D2B}"/>
    <dgm:cxn modelId="{D1DB0CCF-D4BD-48C3-BD15-133B13A7DAAD}" type="presOf" srcId="{EFB6B912-D9AE-493F-9308-DC7631129230}" destId="{A0B80839-CD86-4FE1-BB66-B20CC3163BC6}" srcOrd="0" destOrd="0" presId="urn:microsoft.com/office/officeart/2005/8/layout/radial1"/>
    <dgm:cxn modelId="{ADBF20E5-7FB9-4DBE-AFE7-2F9D48F8AC03}" type="presOf" srcId="{366C75D1-91D0-4F94-A220-209693C9B55F}" destId="{C5B98A6A-4032-4C7F-92B8-643E68C64C28}" srcOrd="0" destOrd="0" presId="urn:microsoft.com/office/officeart/2005/8/layout/radial1"/>
    <dgm:cxn modelId="{D2A2FAE9-62AC-4208-910F-6258C7E6958B}" type="presOf" srcId="{BE4676B4-0D96-4F0B-B71F-6494FB058259}" destId="{FD84908A-5774-459C-B6DC-29B1979BBAE2}" srcOrd="0" destOrd="0" presId="urn:microsoft.com/office/officeart/2005/8/layout/radial1"/>
    <dgm:cxn modelId="{BF0717EA-9892-4E9D-A004-782CB35D05F2}" type="presOf" srcId="{7602B02D-6808-4EBB-A4C6-EC7175A34796}" destId="{89442360-0741-4580-AFF8-294B523C0F84}" srcOrd="0" destOrd="1" presId="urn:microsoft.com/office/officeart/2005/8/layout/radial1"/>
    <dgm:cxn modelId="{2CB4F9EC-662F-4355-8C04-AF4CE9FCD8ED}" type="presOf" srcId="{D65A576C-841A-4742-9970-F85C6ED221C0}" destId="{354393DA-46BA-442D-8AA5-55E30F6A7C5B}" srcOrd="0" destOrd="0" presId="urn:microsoft.com/office/officeart/2005/8/layout/radial1"/>
    <dgm:cxn modelId="{B9693456-99A4-48A3-884F-1A0C3F7812F0}" type="presParOf" srcId="{2B11B2E2-C4EA-4AEF-BE67-648CC7A2E964}" destId="{3CF70162-EE44-4B80-A82C-26616B3A8679}" srcOrd="0" destOrd="0" presId="urn:microsoft.com/office/officeart/2005/8/layout/radial1"/>
    <dgm:cxn modelId="{0706F995-7D75-464A-AA92-AB54E4009E8F}" type="presParOf" srcId="{2B11B2E2-C4EA-4AEF-BE67-648CC7A2E964}" destId="{9CC63600-2C1B-4486-BD44-E6FC3BB0F605}" srcOrd="1" destOrd="0" presId="urn:microsoft.com/office/officeart/2005/8/layout/radial1"/>
    <dgm:cxn modelId="{DD9A533B-3E17-4CB1-B6F1-6669D6F67613}" type="presParOf" srcId="{9CC63600-2C1B-4486-BD44-E6FC3BB0F605}" destId="{9D305E62-337A-453D-94D4-FE5A1219F416}" srcOrd="0" destOrd="0" presId="urn:microsoft.com/office/officeart/2005/8/layout/radial1"/>
    <dgm:cxn modelId="{A31B0BB7-C05F-423B-BE06-855A534EEFFA}" type="presParOf" srcId="{2B11B2E2-C4EA-4AEF-BE67-648CC7A2E964}" destId="{876FC353-7387-48B3-8057-2362641AE403}" srcOrd="2" destOrd="0" presId="urn:microsoft.com/office/officeart/2005/8/layout/radial1"/>
    <dgm:cxn modelId="{57C81A80-A529-4C70-88AD-437EEF183F6B}" type="presParOf" srcId="{2B11B2E2-C4EA-4AEF-BE67-648CC7A2E964}" destId="{365815EF-EEF4-429A-A143-C9C5027ACDA2}" srcOrd="3" destOrd="0" presId="urn:microsoft.com/office/officeart/2005/8/layout/radial1"/>
    <dgm:cxn modelId="{3C665262-95AF-4558-A982-1A8DAE33A311}" type="presParOf" srcId="{365815EF-EEF4-429A-A143-C9C5027ACDA2}" destId="{D9DB6866-B256-45DC-86A3-3DBCB21A88AF}" srcOrd="0" destOrd="0" presId="urn:microsoft.com/office/officeart/2005/8/layout/radial1"/>
    <dgm:cxn modelId="{3B3D360C-23D5-4367-9163-D57BAC63D45D}" type="presParOf" srcId="{2B11B2E2-C4EA-4AEF-BE67-648CC7A2E964}" destId="{FD84908A-5774-459C-B6DC-29B1979BBAE2}" srcOrd="4" destOrd="0" presId="urn:microsoft.com/office/officeart/2005/8/layout/radial1"/>
    <dgm:cxn modelId="{9E11E0A5-AC79-4989-ADA1-23BC34AF4616}" type="presParOf" srcId="{2B11B2E2-C4EA-4AEF-BE67-648CC7A2E964}" destId="{A0B80839-CD86-4FE1-BB66-B20CC3163BC6}" srcOrd="5" destOrd="0" presId="urn:microsoft.com/office/officeart/2005/8/layout/radial1"/>
    <dgm:cxn modelId="{FF37D827-6A5F-4F67-AB3A-0D636BBAE97B}" type="presParOf" srcId="{A0B80839-CD86-4FE1-BB66-B20CC3163BC6}" destId="{7B592DC8-DEE3-4C08-9D77-EC90A7255AC9}" srcOrd="0" destOrd="0" presId="urn:microsoft.com/office/officeart/2005/8/layout/radial1"/>
    <dgm:cxn modelId="{417EA917-9AB6-4D20-A7A7-69E049FA7FF0}" type="presParOf" srcId="{2B11B2E2-C4EA-4AEF-BE67-648CC7A2E964}" destId="{89442360-0741-4580-AFF8-294B523C0F84}" srcOrd="6" destOrd="0" presId="urn:microsoft.com/office/officeart/2005/8/layout/radial1"/>
    <dgm:cxn modelId="{6944AEF0-BCCE-4712-9034-305C3CBE5714}" type="presParOf" srcId="{2B11B2E2-C4EA-4AEF-BE67-648CC7A2E964}" destId="{354393DA-46BA-442D-8AA5-55E30F6A7C5B}" srcOrd="7" destOrd="0" presId="urn:microsoft.com/office/officeart/2005/8/layout/radial1"/>
    <dgm:cxn modelId="{FAB3CDAD-2938-4E2E-BA68-0E1C8897B7E6}" type="presParOf" srcId="{354393DA-46BA-442D-8AA5-55E30F6A7C5B}" destId="{69E7A67B-1A5A-4548-A49C-E195217DD800}" srcOrd="0" destOrd="0" presId="urn:microsoft.com/office/officeart/2005/8/layout/radial1"/>
    <dgm:cxn modelId="{4AFC6674-44C7-4CEE-94DB-45BA4EBFA56A}" type="presParOf" srcId="{2B11B2E2-C4EA-4AEF-BE67-648CC7A2E964}" destId="{C5B98A6A-4032-4C7F-92B8-643E68C64C28}" srcOrd="8" destOrd="0" presId="urn:microsoft.com/office/officeart/2005/8/layout/radial1"/>
  </dgm:cxnLst>
  <dgm:bg>
    <a:noFill/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3C888FC-E921-43A5-9D12-3A449FA1C42A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35464C6-AACB-43FF-9735-B11AE4F0D92D}">
      <dgm:prSet/>
      <dgm:spPr/>
      <dgm:t>
        <a:bodyPr/>
        <a:lstStyle/>
        <a:p>
          <a:pPr>
            <a:defRPr b="1"/>
          </a:pPr>
          <a:r>
            <a:rPr lang="en-US" b="1"/>
            <a:t>Local Resource Utilization</a:t>
          </a:r>
          <a:r>
            <a:rPr lang="en-US"/>
            <a:t>: </a:t>
          </a:r>
        </a:p>
      </dgm:t>
    </dgm:pt>
    <dgm:pt modelId="{F02BE685-8A10-4D40-ADA9-C600BD834382}" type="parTrans" cxnId="{E992BFCF-773B-4A51-AAB8-34CCB38A9271}">
      <dgm:prSet/>
      <dgm:spPr/>
      <dgm:t>
        <a:bodyPr/>
        <a:lstStyle/>
        <a:p>
          <a:endParaRPr lang="en-US"/>
        </a:p>
      </dgm:t>
    </dgm:pt>
    <dgm:pt modelId="{96D532D0-F1E4-41E8-8200-8C4EF916775B}" type="sibTrans" cxnId="{E992BFCF-773B-4A51-AAB8-34CCB38A9271}">
      <dgm:prSet/>
      <dgm:spPr/>
      <dgm:t>
        <a:bodyPr/>
        <a:lstStyle/>
        <a:p>
          <a:endParaRPr lang="en-US"/>
        </a:p>
      </dgm:t>
    </dgm:pt>
    <dgm:pt modelId="{8B030D16-F93B-4A80-8FE6-0A11A498E8E5}">
      <dgm:prSet/>
      <dgm:spPr/>
      <dgm:t>
        <a:bodyPr/>
        <a:lstStyle/>
        <a:p>
          <a:r>
            <a:rPr lang="en-US"/>
            <a:t>The highway project uses locally sourced materials, including cement, which supports the local economy and reduces transportation emissions.</a:t>
          </a:r>
        </a:p>
      </dgm:t>
    </dgm:pt>
    <dgm:pt modelId="{0A79866B-9017-4B7A-8D98-8714870907E6}" type="parTrans" cxnId="{E75F776B-65C9-4827-8B3A-88C3692C404F}">
      <dgm:prSet/>
      <dgm:spPr/>
      <dgm:t>
        <a:bodyPr/>
        <a:lstStyle/>
        <a:p>
          <a:endParaRPr lang="en-US"/>
        </a:p>
      </dgm:t>
    </dgm:pt>
    <dgm:pt modelId="{A42F3B70-EC58-45C7-AD7A-28DF0BE5682B}" type="sibTrans" cxnId="{E75F776B-65C9-4827-8B3A-88C3692C404F}">
      <dgm:prSet/>
      <dgm:spPr/>
      <dgm:t>
        <a:bodyPr/>
        <a:lstStyle/>
        <a:p>
          <a:endParaRPr lang="en-US"/>
        </a:p>
      </dgm:t>
    </dgm:pt>
    <dgm:pt modelId="{7CD9A116-8F33-4812-8653-B61B95C70248}">
      <dgm:prSet/>
      <dgm:spPr/>
      <dgm:t>
        <a:bodyPr/>
        <a:lstStyle/>
        <a:p>
          <a:pPr>
            <a:defRPr b="1"/>
          </a:pPr>
          <a:r>
            <a:rPr lang="en-US" b="1"/>
            <a:t>Structural Integrity</a:t>
          </a:r>
          <a:r>
            <a:rPr lang="en-US"/>
            <a:t>: </a:t>
          </a:r>
        </a:p>
      </dgm:t>
    </dgm:pt>
    <dgm:pt modelId="{CCB01A28-EFEC-418F-8755-A6B8531F9708}" type="parTrans" cxnId="{988A76BD-E715-46EC-9CD3-6B3F91AC32CD}">
      <dgm:prSet/>
      <dgm:spPr/>
      <dgm:t>
        <a:bodyPr/>
        <a:lstStyle/>
        <a:p>
          <a:endParaRPr lang="en-US"/>
        </a:p>
      </dgm:t>
    </dgm:pt>
    <dgm:pt modelId="{D3AB7799-4131-4975-8FFB-B05D081702AD}" type="sibTrans" cxnId="{988A76BD-E715-46EC-9CD3-6B3F91AC32CD}">
      <dgm:prSet/>
      <dgm:spPr/>
      <dgm:t>
        <a:bodyPr/>
        <a:lstStyle/>
        <a:p>
          <a:endParaRPr lang="en-US"/>
        </a:p>
      </dgm:t>
    </dgm:pt>
    <dgm:pt modelId="{DD51B36D-2A69-4275-A541-67721065A1F2}">
      <dgm:prSet/>
      <dgm:spPr/>
      <dgm:t>
        <a:bodyPr/>
        <a:lstStyle/>
        <a:p>
          <a:r>
            <a:rPr lang="en-US"/>
            <a:t>The use of reinforced concrete (with steel) enhances the structural integrity of the highway, making it more resilient to natural disasters such as coastal flooding and erosion.</a:t>
          </a:r>
        </a:p>
      </dgm:t>
    </dgm:pt>
    <dgm:pt modelId="{F2DD6DF6-A5EF-4622-A675-D0D62220B2FA}" type="parTrans" cxnId="{165031AD-5909-484A-9318-FDD61346FA25}">
      <dgm:prSet/>
      <dgm:spPr/>
      <dgm:t>
        <a:bodyPr/>
        <a:lstStyle/>
        <a:p>
          <a:endParaRPr lang="en-US"/>
        </a:p>
      </dgm:t>
    </dgm:pt>
    <dgm:pt modelId="{A537E469-9639-40C3-BC0A-5939203FFA92}" type="sibTrans" cxnId="{165031AD-5909-484A-9318-FDD61346FA25}">
      <dgm:prSet/>
      <dgm:spPr/>
      <dgm:t>
        <a:bodyPr/>
        <a:lstStyle/>
        <a:p>
          <a:endParaRPr lang="en-US"/>
        </a:p>
      </dgm:t>
    </dgm:pt>
    <dgm:pt modelId="{4B7A8758-AD49-48C9-A23F-BC119C34161A}">
      <dgm:prSet/>
      <dgm:spPr/>
      <dgm:t>
        <a:bodyPr/>
        <a:lstStyle/>
        <a:p>
          <a:pPr>
            <a:defRPr b="1"/>
          </a:pPr>
          <a:r>
            <a:rPr lang="en-US" b="1"/>
            <a:t>Economic Impact</a:t>
          </a:r>
          <a:r>
            <a:rPr lang="en-US"/>
            <a:t>: </a:t>
          </a:r>
        </a:p>
      </dgm:t>
    </dgm:pt>
    <dgm:pt modelId="{27589890-FDEB-4D9C-91A3-A0B4402F78FE}" type="parTrans" cxnId="{A30E278B-8278-4F77-9612-FECF36FC62D1}">
      <dgm:prSet/>
      <dgm:spPr/>
      <dgm:t>
        <a:bodyPr/>
        <a:lstStyle/>
        <a:p>
          <a:endParaRPr lang="en-US"/>
        </a:p>
      </dgm:t>
    </dgm:pt>
    <dgm:pt modelId="{F4107E47-B417-4A75-813A-90AF6316DAB3}" type="sibTrans" cxnId="{A30E278B-8278-4F77-9612-FECF36FC62D1}">
      <dgm:prSet/>
      <dgm:spPr/>
      <dgm:t>
        <a:bodyPr/>
        <a:lstStyle/>
        <a:p>
          <a:endParaRPr lang="en-US"/>
        </a:p>
      </dgm:t>
    </dgm:pt>
    <dgm:pt modelId="{008DBBC6-8528-4F19-9E9D-90DF5EA0406C}">
      <dgm:prSet/>
      <dgm:spPr/>
      <dgm:t>
        <a:bodyPr/>
        <a:lstStyle/>
        <a:p>
          <a:r>
            <a:rPr lang="en-US"/>
            <a:t>The durability and low maintenance requirements of concrete roads can lead to significant cost savings over time, which can be reinvested in other infrastructure projects.</a:t>
          </a:r>
        </a:p>
      </dgm:t>
    </dgm:pt>
    <dgm:pt modelId="{D9EEDC01-AB3C-49D4-9D6A-D580782229A4}" type="parTrans" cxnId="{3F0011B0-136E-49E8-A5B5-2B6CF56F6687}">
      <dgm:prSet/>
      <dgm:spPr/>
      <dgm:t>
        <a:bodyPr/>
        <a:lstStyle/>
        <a:p>
          <a:endParaRPr lang="en-US"/>
        </a:p>
      </dgm:t>
    </dgm:pt>
    <dgm:pt modelId="{C8CD2E17-FDDA-4E13-AF5E-654FBD57413F}" type="sibTrans" cxnId="{3F0011B0-136E-49E8-A5B5-2B6CF56F6687}">
      <dgm:prSet/>
      <dgm:spPr/>
      <dgm:t>
        <a:bodyPr/>
        <a:lstStyle/>
        <a:p>
          <a:endParaRPr lang="en-US"/>
        </a:p>
      </dgm:t>
    </dgm:pt>
    <dgm:pt modelId="{03054001-3556-4267-B8B1-DCEA22DE1D5E}" type="pres">
      <dgm:prSet presAssocID="{83C888FC-E921-43A5-9D12-3A449FA1C42A}" presName="root" presStyleCnt="0">
        <dgm:presLayoutVars>
          <dgm:dir/>
          <dgm:resizeHandles val="exact"/>
        </dgm:presLayoutVars>
      </dgm:prSet>
      <dgm:spPr/>
    </dgm:pt>
    <dgm:pt modelId="{BF2B4B8F-97B0-4D14-8355-AD63EB4A2CF0}" type="pres">
      <dgm:prSet presAssocID="{A35464C6-AACB-43FF-9735-B11AE4F0D92D}" presName="compNode" presStyleCnt="0"/>
      <dgm:spPr/>
    </dgm:pt>
    <dgm:pt modelId="{4F945E3E-13A6-4FDD-8E8F-AEFD56BF1A30}" type="pres">
      <dgm:prSet presAssocID="{A35464C6-AACB-43FF-9735-B11AE4F0D92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ump truck"/>
        </a:ext>
      </dgm:extLst>
    </dgm:pt>
    <dgm:pt modelId="{2302DE21-5B2A-49C0-9C46-69464EA990A2}" type="pres">
      <dgm:prSet presAssocID="{A35464C6-AACB-43FF-9735-B11AE4F0D92D}" presName="iconSpace" presStyleCnt="0"/>
      <dgm:spPr/>
    </dgm:pt>
    <dgm:pt modelId="{D05D3078-84C4-4288-8C06-82F134F7C9B4}" type="pres">
      <dgm:prSet presAssocID="{A35464C6-AACB-43FF-9735-B11AE4F0D92D}" presName="parTx" presStyleLbl="revTx" presStyleIdx="0" presStyleCnt="6">
        <dgm:presLayoutVars>
          <dgm:chMax val="0"/>
          <dgm:chPref val="0"/>
        </dgm:presLayoutVars>
      </dgm:prSet>
      <dgm:spPr/>
    </dgm:pt>
    <dgm:pt modelId="{675AF62D-4AB0-492E-A9BF-8D9A551D0A05}" type="pres">
      <dgm:prSet presAssocID="{A35464C6-AACB-43FF-9735-B11AE4F0D92D}" presName="txSpace" presStyleCnt="0"/>
      <dgm:spPr/>
    </dgm:pt>
    <dgm:pt modelId="{ACD5E054-1CA7-4244-ADE2-AD766473D7D9}" type="pres">
      <dgm:prSet presAssocID="{A35464C6-AACB-43FF-9735-B11AE4F0D92D}" presName="desTx" presStyleLbl="revTx" presStyleIdx="1" presStyleCnt="6">
        <dgm:presLayoutVars/>
      </dgm:prSet>
      <dgm:spPr/>
    </dgm:pt>
    <dgm:pt modelId="{D0067921-F2BD-4019-8658-2D61407E33F7}" type="pres">
      <dgm:prSet presAssocID="{96D532D0-F1E4-41E8-8200-8C4EF916775B}" presName="sibTrans" presStyleCnt="0"/>
      <dgm:spPr/>
    </dgm:pt>
    <dgm:pt modelId="{21232B03-E072-4257-AA50-ADFB8ACB7D65}" type="pres">
      <dgm:prSet presAssocID="{7CD9A116-8F33-4812-8653-B61B95C70248}" presName="compNode" presStyleCnt="0"/>
      <dgm:spPr/>
    </dgm:pt>
    <dgm:pt modelId="{31192BD1-03B5-4273-96EA-7F3132B76A73}" type="pres">
      <dgm:prSet presAssocID="{7CD9A116-8F33-4812-8653-B61B95C7024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ment truck"/>
        </a:ext>
      </dgm:extLst>
    </dgm:pt>
    <dgm:pt modelId="{0621134D-792C-4663-A8E8-D540DA8C512B}" type="pres">
      <dgm:prSet presAssocID="{7CD9A116-8F33-4812-8653-B61B95C70248}" presName="iconSpace" presStyleCnt="0"/>
      <dgm:spPr/>
    </dgm:pt>
    <dgm:pt modelId="{1725C29A-9BE2-4856-8841-B28A6EB1262E}" type="pres">
      <dgm:prSet presAssocID="{7CD9A116-8F33-4812-8653-B61B95C70248}" presName="parTx" presStyleLbl="revTx" presStyleIdx="2" presStyleCnt="6">
        <dgm:presLayoutVars>
          <dgm:chMax val="0"/>
          <dgm:chPref val="0"/>
        </dgm:presLayoutVars>
      </dgm:prSet>
      <dgm:spPr/>
    </dgm:pt>
    <dgm:pt modelId="{5D8B5CC3-B757-4DA0-89B7-E02CAFFEB6D3}" type="pres">
      <dgm:prSet presAssocID="{7CD9A116-8F33-4812-8653-B61B95C70248}" presName="txSpace" presStyleCnt="0"/>
      <dgm:spPr/>
    </dgm:pt>
    <dgm:pt modelId="{C31BD24F-43ED-4B01-B28E-E485E6203A40}" type="pres">
      <dgm:prSet presAssocID="{7CD9A116-8F33-4812-8653-B61B95C70248}" presName="desTx" presStyleLbl="revTx" presStyleIdx="3" presStyleCnt="6">
        <dgm:presLayoutVars/>
      </dgm:prSet>
      <dgm:spPr/>
    </dgm:pt>
    <dgm:pt modelId="{0FE7C7A8-18D9-40DE-A109-E7B85A0B1A98}" type="pres">
      <dgm:prSet presAssocID="{D3AB7799-4131-4975-8FFB-B05D081702AD}" presName="sibTrans" presStyleCnt="0"/>
      <dgm:spPr/>
    </dgm:pt>
    <dgm:pt modelId="{BFD66A94-CA8A-4F8C-ADD7-91C696E737E7}" type="pres">
      <dgm:prSet presAssocID="{4B7A8758-AD49-48C9-A23F-BC119C34161A}" presName="compNode" presStyleCnt="0"/>
      <dgm:spPr/>
    </dgm:pt>
    <dgm:pt modelId="{40BF05BF-D413-46E4-A7BE-3C5CF4414363}" type="pres">
      <dgm:prSet presAssocID="{4B7A8758-AD49-48C9-A23F-BC119C34161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xcavator"/>
        </a:ext>
      </dgm:extLst>
    </dgm:pt>
    <dgm:pt modelId="{C5853EFB-03B2-4D59-97ED-B3FE3BE7F2E8}" type="pres">
      <dgm:prSet presAssocID="{4B7A8758-AD49-48C9-A23F-BC119C34161A}" presName="iconSpace" presStyleCnt="0"/>
      <dgm:spPr/>
    </dgm:pt>
    <dgm:pt modelId="{E1225FE5-5AD1-46D0-927B-15A3C56954E2}" type="pres">
      <dgm:prSet presAssocID="{4B7A8758-AD49-48C9-A23F-BC119C34161A}" presName="parTx" presStyleLbl="revTx" presStyleIdx="4" presStyleCnt="6">
        <dgm:presLayoutVars>
          <dgm:chMax val="0"/>
          <dgm:chPref val="0"/>
        </dgm:presLayoutVars>
      </dgm:prSet>
      <dgm:spPr/>
    </dgm:pt>
    <dgm:pt modelId="{5F0EDA86-95DB-4682-9CEE-3E1E40F50141}" type="pres">
      <dgm:prSet presAssocID="{4B7A8758-AD49-48C9-A23F-BC119C34161A}" presName="txSpace" presStyleCnt="0"/>
      <dgm:spPr/>
    </dgm:pt>
    <dgm:pt modelId="{AFCB8BC3-8E2E-4AAD-9EB8-811796F5D2C0}" type="pres">
      <dgm:prSet presAssocID="{4B7A8758-AD49-48C9-A23F-BC119C34161A}" presName="desTx" presStyleLbl="revTx" presStyleIdx="5" presStyleCnt="6">
        <dgm:presLayoutVars/>
      </dgm:prSet>
      <dgm:spPr/>
    </dgm:pt>
  </dgm:ptLst>
  <dgm:cxnLst>
    <dgm:cxn modelId="{6346710A-C8D8-41A1-8F68-2F44EB86300F}" type="presOf" srcId="{A35464C6-AACB-43FF-9735-B11AE4F0D92D}" destId="{D05D3078-84C4-4288-8C06-82F134F7C9B4}" srcOrd="0" destOrd="0" presId="urn:microsoft.com/office/officeart/2018/2/layout/IconLabelDescriptionList"/>
    <dgm:cxn modelId="{5074D335-BD8C-4D33-8592-D2B08685BF07}" type="presOf" srcId="{83C888FC-E921-43A5-9D12-3A449FA1C42A}" destId="{03054001-3556-4267-B8B1-DCEA22DE1D5E}" srcOrd="0" destOrd="0" presId="urn:microsoft.com/office/officeart/2018/2/layout/IconLabelDescriptionList"/>
    <dgm:cxn modelId="{E75F776B-65C9-4827-8B3A-88C3692C404F}" srcId="{A35464C6-AACB-43FF-9735-B11AE4F0D92D}" destId="{8B030D16-F93B-4A80-8FE6-0A11A498E8E5}" srcOrd="0" destOrd="0" parTransId="{0A79866B-9017-4B7A-8D98-8714870907E6}" sibTransId="{A42F3B70-EC58-45C7-AD7A-28DF0BE5682B}"/>
    <dgm:cxn modelId="{14F23C4E-E66C-4D38-B201-CE3CC8AF12C2}" type="presOf" srcId="{8B030D16-F93B-4A80-8FE6-0A11A498E8E5}" destId="{ACD5E054-1CA7-4244-ADE2-AD766473D7D9}" srcOrd="0" destOrd="0" presId="urn:microsoft.com/office/officeart/2018/2/layout/IconLabelDescriptionList"/>
    <dgm:cxn modelId="{10C13770-33B0-4685-BB2D-7A1A49713C95}" type="presOf" srcId="{008DBBC6-8528-4F19-9E9D-90DF5EA0406C}" destId="{AFCB8BC3-8E2E-4AAD-9EB8-811796F5D2C0}" srcOrd="0" destOrd="0" presId="urn:microsoft.com/office/officeart/2018/2/layout/IconLabelDescriptionList"/>
    <dgm:cxn modelId="{A30E278B-8278-4F77-9612-FECF36FC62D1}" srcId="{83C888FC-E921-43A5-9D12-3A449FA1C42A}" destId="{4B7A8758-AD49-48C9-A23F-BC119C34161A}" srcOrd="2" destOrd="0" parTransId="{27589890-FDEB-4D9C-91A3-A0B4402F78FE}" sibTransId="{F4107E47-B417-4A75-813A-90AF6316DAB3}"/>
    <dgm:cxn modelId="{165031AD-5909-484A-9318-FDD61346FA25}" srcId="{7CD9A116-8F33-4812-8653-B61B95C70248}" destId="{DD51B36D-2A69-4275-A541-67721065A1F2}" srcOrd="0" destOrd="0" parTransId="{F2DD6DF6-A5EF-4622-A675-D0D62220B2FA}" sibTransId="{A537E469-9639-40C3-BC0A-5939203FFA92}"/>
    <dgm:cxn modelId="{FB02D2AD-DD7B-45A3-8F66-8138F46D49F1}" type="presOf" srcId="{7CD9A116-8F33-4812-8653-B61B95C70248}" destId="{1725C29A-9BE2-4856-8841-B28A6EB1262E}" srcOrd="0" destOrd="0" presId="urn:microsoft.com/office/officeart/2018/2/layout/IconLabelDescriptionList"/>
    <dgm:cxn modelId="{3F0011B0-136E-49E8-A5B5-2B6CF56F6687}" srcId="{4B7A8758-AD49-48C9-A23F-BC119C34161A}" destId="{008DBBC6-8528-4F19-9E9D-90DF5EA0406C}" srcOrd="0" destOrd="0" parTransId="{D9EEDC01-AB3C-49D4-9D6A-D580782229A4}" sibTransId="{C8CD2E17-FDDA-4E13-AF5E-654FBD57413F}"/>
    <dgm:cxn modelId="{83B067B9-E8B6-449C-9721-DCF3D6616367}" type="presOf" srcId="{4B7A8758-AD49-48C9-A23F-BC119C34161A}" destId="{E1225FE5-5AD1-46D0-927B-15A3C56954E2}" srcOrd="0" destOrd="0" presId="urn:microsoft.com/office/officeart/2018/2/layout/IconLabelDescriptionList"/>
    <dgm:cxn modelId="{988A76BD-E715-46EC-9CD3-6B3F91AC32CD}" srcId="{83C888FC-E921-43A5-9D12-3A449FA1C42A}" destId="{7CD9A116-8F33-4812-8653-B61B95C70248}" srcOrd="1" destOrd="0" parTransId="{CCB01A28-EFEC-418F-8755-A6B8531F9708}" sibTransId="{D3AB7799-4131-4975-8FFB-B05D081702AD}"/>
    <dgm:cxn modelId="{D959C9C3-E937-4F40-A1D4-6DF1DA32DC34}" type="presOf" srcId="{DD51B36D-2A69-4275-A541-67721065A1F2}" destId="{C31BD24F-43ED-4B01-B28E-E485E6203A40}" srcOrd="0" destOrd="0" presId="urn:microsoft.com/office/officeart/2018/2/layout/IconLabelDescriptionList"/>
    <dgm:cxn modelId="{E992BFCF-773B-4A51-AAB8-34CCB38A9271}" srcId="{83C888FC-E921-43A5-9D12-3A449FA1C42A}" destId="{A35464C6-AACB-43FF-9735-B11AE4F0D92D}" srcOrd="0" destOrd="0" parTransId="{F02BE685-8A10-4D40-ADA9-C600BD834382}" sibTransId="{96D532D0-F1E4-41E8-8200-8C4EF916775B}"/>
    <dgm:cxn modelId="{88AC1D3A-530C-4301-A2FE-464185392ACD}" type="presParOf" srcId="{03054001-3556-4267-B8B1-DCEA22DE1D5E}" destId="{BF2B4B8F-97B0-4D14-8355-AD63EB4A2CF0}" srcOrd="0" destOrd="0" presId="urn:microsoft.com/office/officeart/2018/2/layout/IconLabelDescriptionList"/>
    <dgm:cxn modelId="{DB175959-1B5B-4257-B587-386C984D3EB6}" type="presParOf" srcId="{BF2B4B8F-97B0-4D14-8355-AD63EB4A2CF0}" destId="{4F945E3E-13A6-4FDD-8E8F-AEFD56BF1A30}" srcOrd="0" destOrd="0" presId="urn:microsoft.com/office/officeart/2018/2/layout/IconLabelDescriptionList"/>
    <dgm:cxn modelId="{700C1BB0-F2A4-4707-9485-F27A85364394}" type="presParOf" srcId="{BF2B4B8F-97B0-4D14-8355-AD63EB4A2CF0}" destId="{2302DE21-5B2A-49C0-9C46-69464EA990A2}" srcOrd="1" destOrd="0" presId="urn:microsoft.com/office/officeart/2018/2/layout/IconLabelDescriptionList"/>
    <dgm:cxn modelId="{98575D58-9BB9-404F-AB95-11D7F0DB32ED}" type="presParOf" srcId="{BF2B4B8F-97B0-4D14-8355-AD63EB4A2CF0}" destId="{D05D3078-84C4-4288-8C06-82F134F7C9B4}" srcOrd="2" destOrd="0" presId="urn:microsoft.com/office/officeart/2018/2/layout/IconLabelDescriptionList"/>
    <dgm:cxn modelId="{2ADCDF54-FC46-4A05-B5AB-2A2CFA8E2A7D}" type="presParOf" srcId="{BF2B4B8F-97B0-4D14-8355-AD63EB4A2CF0}" destId="{675AF62D-4AB0-492E-A9BF-8D9A551D0A05}" srcOrd="3" destOrd="0" presId="urn:microsoft.com/office/officeart/2018/2/layout/IconLabelDescriptionList"/>
    <dgm:cxn modelId="{CD2A7F0D-865A-4D2A-B17E-EE6194002926}" type="presParOf" srcId="{BF2B4B8F-97B0-4D14-8355-AD63EB4A2CF0}" destId="{ACD5E054-1CA7-4244-ADE2-AD766473D7D9}" srcOrd="4" destOrd="0" presId="urn:microsoft.com/office/officeart/2018/2/layout/IconLabelDescriptionList"/>
    <dgm:cxn modelId="{7B63E956-E7E5-465F-9FFC-F72E5D799DBE}" type="presParOf" srcId="{03054001-3556-4267-B8B1-DCEA22DE1D5E}" destId="{D0067921-F2BD-4019-8658-2D61407E33F7}" srcOrd="1" destOrd="0" presId="urn:microsoft.com/office/officeart/2018/2/layout/IconLabelDescriptionList"/>
    <dgm:cxn modelId="{D7639067-E6DB-4548-89FE-DC1A8DE75C12}" type="presParOf" srcId="{03054001-3556-4267-B8B1-DCEA22DE1D5E}" destId="{21232B03-E072-4257-AA50-ADFB8ACB7D65}" srcOrd="2" destOrd="0" presId="urn:microsoft.com/office/officeart/2018/2/layout/IconLabelDescriptionList"/>
    <dgm:cxn modelId="{61D45057-950C-4B78-9A8C-7A1892857556}" type="presParOf" srcId="{21232B03-E072-4257-AA50-ADFB8ACB7D65}" destId="{31192BD1-03B5-4273-96EA-7F3132B76A73}" srcOrd="0" destOrd="0" presId="urn:microsoft.com/office/officeart/2018/2/layout/IconLabelDescriptionList"/>
    <dgm:cxn modelId="{282F280D-29C2-4373-B737-BEA253DF0FFC}" type="presParOf" srcId="{21232B03-E072-4257-AA50-ADFB8ACB7D65}" destId="{0621134D-792C-4663-A8E8-D540DA8C512B}" srcOrd="1" destOrd="0" presId="urn:microsoft.com/office/officeart/2018/2/layout/IconLabelDescriptionList"/>
    <dgm:cxn modelId="{146DA132-5283-4A98-9E87-ABD3A7F28CF3}" type="presParOf" srcId="{21232B03-E072-4257-AA50-ADFB8ACB7D65}" destId="{1725C29A-9BE2-4856-8841-B28A6EB1262E}" srcOrd="2" destOrd="0" presId="urn:microsoft.com/office/officeart/2018/2/layout/IconLabelDescriptionList"/>
    <dgm:cxn modelId="{61C1DC06-2724-4325-86AE-4667D04F8847}" type="presParOf" srcId="{21232B03-E072-4257-AA50-ADFB8ACB7D65}" destId="{5D8B5CC3-B757-4DA0-89B7-E02CAFFEB6D3}" srcOrd="3" destOrd="0" presId="urn:microsoft.com/office/officeart/2018/2/layout/IconLabelDescriptionList"/>
    <dgm:cxn modelId="{2C0D85AA-316B-417D-B800-3E825A44DC61}" type="presParOf" srcId="{21232B03-E072-4257-AA50-ADFB8ACB7D65}" destId="{C31BD24F-43ED-4B01-B28E-E485E6203A40}" srcOrd="4" destOrd="0" presId="urn:microsoft.com/office/officeart/2018/2/layout/IconLabelDescriptionList"/>
    <dgm:cxn modelId="{9968722C-20AB-4816-8230-373247F19CC7}" type="presParOf" srcId="{03054001-3556-4267-B8B1-DCEA22DE1D5E}" destId="{0FE7C7A8-18D9-40DE-A109-E7B85A0B1A98}" srcOrd="3" destOrd="0" presId="urn:microsoft.com/office/officeart/2018/2/layout/IconLabelDescriptionList"/>
    <dgm:cxn modelId="{A066832E-95E7-4C7B-AE8D-50B119882CA5}" type="presParOf" srcId="{03054001-3556-4267-B8B1-DCEA22DE1D5E}" destId="{BFD66A94-CA8A-4F8C-ADD7-91C696E737E7}" srcOrd="4" destOrd="0" presId="urn:microsoft.com/office/officeart/2018/2/layout/IconLabelDescriptionList"/>
    <dgm:cxn modelId="{402C649F-6032-4D85-BD02-9ECFE31BBBC5}" type="presParOf" srcId="{BFD66A94-CA8A-4F8C-ADD7-91C696E737E7}" destId="{40BF05BF-D413-46E4-A7BE-3C5CF4414363}" srcOrd="0" destOrd="0" presId="urn:microsoft.com/office/officeart/2018/2/layout/IconLabelDescriptionList"/>
    <dgm:cxn modelId="{EEEED9FB-85BA-47CC-992D-3888D1FF2407}" type="presParOf" srcId="{BFD66A94-CA8A-4F8C-ADD7-91C696E737E7}" destId="{C5853EFB-03B2-4D59-97ED-B3FE3BE7F2E8}" srcOrd="1" destOrd="0" presId="urn:microsoft.com/office/officeart/2018/2/layout/IconLabelDescriptionList"/>
    <dgm:cxn modelId="{DC4D7FBA-4A46-447D-9453-0F0B7FDDA92C}" type="presParOf" srcId="{BFD66A94-CA8A-4F8C-ADD7-91C696E737E7}" destId="{E1225FE5-5AD1-46D0-927B-15A3C56954E2}" srcOrd="2" destOrd="0" presId="urn:microsoft.com/office/officeart/2018/2/layout/IconLabelDescriptionList"/>
    <dgm:cxn modelId="{A010502B-C471-4246-A505-993E09937D73}" type="presParOf" srcId="{BFD66A94-CA8A-4F8C-ADD7-91C696E737E7}" destId="{5F0EDA86-95DB-4682-9CEE-3E1E40F50141}" srcOrd="3" destOrd="0" presId="urn:microsoft.com/office/officeart/2018/2/layout/IconLabelDescriptionList"/>
    <dgm:cxn modelId="{E9E02F96-BD6A-4C84-BEE2-402D7C1A3E14}" type="presParOf" srcId="{BFD66A94-CA8A-4F8C-ADD7-91C696E737E7}" destId="{AFCB8BC3-8E2E-4AAD-9EB8-811796F5D2C0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5C63962-4CCE-42A3-8EC7-53E1F4B17AD8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9013D64-DE79-4921-808A-B553C77C3B3C}">
      <dgm:prSet/>
      <dgm:spPr/>
      <dgm:t>
        <a:bodyPr/>
        <a:lstStyle/>
        <a:p>
          <a:r>
            <a:rPr lang="en-US" b="1"/>
            <a:t>Biodiversity Conservation</a:t>
          </a:r>
          <a:r>
            <a:rPr lang="en-US"/>
            <a:t>:</a:t>
          </a:r>
        </a:p>
      </dgm:t>
    </dgm:pt>
    <dgm:pt modelId="{8236EC93-1CCB-462B-913D-C81AF6F3EA7E}" type="parTrans" cxnId="{5C2E4351-2677-492A-8651-11FF93579C1B}">
      <dgm:prSet/>
      <dgm:spPr/>
      <dgm:t>
        <a:bodyPr/>
        <a:lstStyle/>
        <a:p>
          <a:endParaRPr lang="en-US"/>
        </a:p>
      </dgm:t>
    </dgm:pt>
    <dgm:pt modelId="{CC0BB157-4209-4286-8882-0A395EB0F3B5}" type="sibTrans" cxnId="{5C2E4351-2677-492A-8651-11FF93579C1B}">
      <dgm:prSet/>
      <dgm:spPr/>
      <dgm:t>
        <a:bodyPr/>
        <a:lstStyle/>
        <a:p>
          <a:endParaRPr lang="en-US"/>
        </a:p>
      </dgm:t>
    </dgm:pt>
    <dgm:pt modelId="{99E9B0D4-5EA8-420C-AB4E-040CB12595EE}">
      <dgm:prSet/>
      <dgm:spPr/>
      <dgm:t>
        <a:bodyPr/>
        <a:lstStyle/>
        <a:p>
          <a:r>
            <a:rPr lang="en-US"/>
            <a:t>Strategies to protect local flora and fauna, including creating wildlife corridors and preserving critical habitats.</a:t>
          </a:r>
        </a:p>
      </dgm:t>
    </dgm:pt>
    <dgm:pt modelId="{ACB97A39-3639-464D-ABAD-D766702A3ED5}" type="parTrans" cxnId="{CC6EBE79-6494-45B9-A056-E04236CBB355}">
      <dgm:prSet/>
      <dgm:spPr/>
      <dgm:t>
        <a:bodyPr/>
        <a:lstStyle/>
        <a:p>
          <a:endParaRPr lang="en-US"/>
        </a:p>
      </dgm:t>
    </dgm:pt>
    <dgm:pt modelId="{05B6589D-405D-4522-AD11-7EF0C84D945A}" type="sibTrans" cxnId="{CC6EBE79-6494-45B9-A056-E04236CBB355}">
      <dgm:prSet/>
      <dgm:spPr/>
      <dgm:t>
        <a:bodyPr/>
        <a:lstStyle/>
        <a:p>
          <a:endParaRPr lang="en-US"/>
        </a:p>
      </dgm:t>
    </dgm:pt>
    <dgm:pt modelId="{D12C96EF-6133-4882-B314-48B117E3BB32}">
      <dgm:prSet/>
      <dgm:spPr/>
      <dgm:t>
        <a:bodyPr/>
        <a:lstStyle/>
        <a:p>
          <a:r>
            <a:rPr lang="en-US"/>
            <a:t>Monitor ecosystems to ensure minimal disruption during construction and operation phases.</a:t>
          </a:r>
        </a:p>
      </dgm:t>
    </dgm:pt>
    <dgm:pt modelId="{9EB0EA56-2F8E-4DC2-8AE6-E44D458A75F8}" type="parTrans" cxnId="{57EA69B1-F17B-4363-9281-7E07E3C707D5}">
      <dgm:prSet/>
      <dgm:spPr/>
      <dgm:t>
        <a:bodyPr/>
        <a:lstStyle/>
        <a:p>
          <a:endParaRPr lang="en-US"/>
        </a:p>
      </dgm:t>
    </dgm:pt>
    <dgm:pt modelId="{8A7B9830-E50E-4AE6-9F24-F641F195926F}" type="sibTrans" cxnId="{57EA69B1-F17B-4363-9281-7E07E3C707D5}">
      <dgm:prSet/>
      <dgm:spPr/>
      <dgm:t>
        <a:bodyPr/>
        <a:lstStyle/>
        <a:p>
          <a:endParaRPr lang="en-US"/>
        </a:p>
      </dgm:t>
    </dgm:pt>
    <dgm:pt modelId="{0E96A437-A652-48E6-A797-2FCF5C180680}">
      <dgm:prSet/>
      <dgm:spPr/>
      <dgm:t>
        <a:bodyPr/>
        <a:lstStyle/>
        <a:p>
          <a:r>
            <a:rPr lang="en-US" b="1"/>
            <a:t>Pollution Control</a:t>
          </a:r>
          <a:r>
            <a:rPr lang="en-US"/>
            <a:t>:</a:t>
          </a:r>
        </a:p>
      </dgm:t>
    </dgm:pt>
    <dgm:pt modelId="{33A6A8DF-C73A-4FC8-A2C3-337A288D5240}" type="parTrans" cxnId="{0019D8EF-252E-4E5D-9667-596D861E9FAD}">
      <dgm:prSet/>
      <dgm:spPr/>
      <dgm:t>
        <a:bodyPr/>
        <a:lstStyle/>
        <a:p>
          <a:endParaRPr lang="en-US"/>
        </a:p>
      </dgm:t>
    </dgm:pt>
    <dgm:pt modelId="{4B02E9D6-C8D1-4C07-B75E-AFBF774D97DA}" type="sibTrans" cxnId="{0019D8EF-252E-4E5D-9667-596D861E9FAD}">
      <dgm:prSet/>
      <dgm:spPr/>
      <dgm:t>
        <a:bodyPr/>
        <a:lstStyle/>
        <a:p>
          <a:endParaRPr lang="en-US"/>
        </a:p>
      </dgm:t>
    </dgm:pt>
    <dgm:pt modelId="{70154351-F4FF-4035-8341-247D95D62B50}">
      <dgm:prSet/>
      <dgm:spPr/>
      <dgm:t>
        <a:bodyPr/>
        <a:lstStyle/>
        <a:p>
          <a:r>
            <a:rPr lang="en-US"/>
            <a:t>Implement controls for air, noise, and water pollution throughout the project lifecycle.</a:t>
          </a:r>
        </a:p>
      </dgm:t>
    </dgm:pt>
    <dgm:pt modelId="{1F9A654F-64BB-419E-A911-7FD6584997A6}" type="parTrans" cxnId="{A35C680D-D29F-4924-B272-6ED194BCB9AE}">
      <dgm:prSet/>
      <dgm:spPr/>
      <dgm:t>
        <a:bodyPr/>
        <a:lstStyle/>
        <a:p>
          <a:endParaRPr lang="en-US"/>
        </a:p>
      </dgm:t>
    </dgm:pt>
    <dgm:pt modelId="{047E9668-FDDF-4B22-9579-7928CB5570C9}" type="sibTrans" cxnId="{A35C680D-D29F-4924-B272-6ED194BCB9AE}">
      <dgm:prSet/>
      <dgm:spPr/>
      <dgm:t>
        <a:bodyPr/>
        <a:lstStyle/>
        <a:p>
          <a:endParaRPr lang="en-US"/>
        </a:p>
      </dgm:t>
    </dgm:pt>
    <dgm:pt modelId="{EC29952D-2299-48F6-B405-72478EB1AC7D}">
      <dgm:prSet/>
      <dgm:spPr/>
      <dgm:t>
        <a:bodyPr/>
        <a:lstStyle/>
        <a:p>
          <a:r>
            <a:rPr lang="en-US"/>
            <a:t>Regular monitoring of environmental quality to identify and address issues promptly.</a:t>
          </a:r>
        </a:p>
      </dgm:t>
    </dgm:pt>
    <dgm:pt modelId="{249CBFF1-126A-4BAA-9F8F-9C958A00E5F6}" type="parTrans" cxnId="{3737FE23-E835-440F-AD5A-DD59071A45D1}">
      <dgm:prSet/>
      <dgm:spPr/>
      <dgm:t>
        <a:bodyPr/>
        <a:lstStyle/>
        <a:p>
          <a:endParaRPr lang="en-US"/>
        </a:p>
      </dgm:t>
    </dgm:pt>
    <dgm:pt modelId="{258CFC08-A30C-4ACD-A0CD-08C84CD8D694}" type="sibTrans" cxnId="{3737FE23-E835-440F-AD5A-DD59071A45D1}">
      <dgm:prSet/>
      <dgm:spPr/>
      <dgm:t>
        <a:bodyPr/>
        <a:lstStyle/>
        <a:p>
          <a:endParaRPr lang="en-US"/>
        </a:p>
      </dgm:t>
    </dgm:pt>
    <dgm:pt modelId="{42DB6CE9-5021-4D8E-B18E-A384E3A66C0C}">
      <dgm:prSet/>
      <dgm:spPr/>
      <dgm:t>
        <a:bodyPr/>
        <a:lstStyle/>
        <a:p>
          <a:r>
            <a:rPr lang="en-US" b="1"/>
            <a:t>Community Engagement</a:t>
          </a:r>
          <a:r>
            <a:rPr lang="en-US"/>
            <a:t>:</a:t>
          </a:r>
        </a:p>
      </dgm:t>
    </dgm:pt>
    <dgm:pt modelId="{D4A8F0C5-3ABD-434B-85E0-799962FCFDDA}" type="parTrans" cxnId="{A088CCC8-ABC2-41C4-8C35-E740E32687D6}">
      <dgm:prSet/>
      <dgm:spPr/>
      <dgm:t>
        <a:bodyPr/>
        <a:lstStyle/>
        <a:p>
          <a:endParaRPr lang="en-US"/>
        </a:p>
      </dgm:t>
    </dgm:pt>
    <dgm:pt modelId="{94A8996A-A74B-4739-87EB-F543297B2B61}" type="sibTrans" cxnId="{A088CCC8-ABC2-41C4-8C35-E740E32687D6}">
      <dgm:prSet/>
      <dgm:spPr/>
      <dgm:t>
        <a:bodyPr/>
        <a:lstStyle/>
        <a:p>
          <a:endParaRPr lang="en-US"/>
        </a:p>
      </dgm:t>
    </dgm:pt>
    <dgm:pt modelId="{8F5AD27F-A195-452A-8751-102EA8CDDE2E}">
      <dgm:prSet/>
      <dgm:spPr/>
      <dgm:t>
        <a:bodyPr/>
        <a:lstStyle/>
        <a:p>
          <a:r>
            <a:rPr lang="en-US"/>
            <a:t>Engage local communities in the planning process to address concerns and incorporate indigenous knowledge.</a:t>
          </a:r>
        </a:p>
      </dgm:t>
    </dgm:pt>
    <dgm:pt modelId="{5B0985E7-5521-4004-BF47-A4D251D83C76}" type="parTrans" cxnId="{28AAAA7C-9B1A-45A0-9888-0CA6EF6BEC77}">
      <dgm:prSet/>
      <dgm:spPr/>
      <dgm:t>
        <a:bodyPr/>
        <a:lstStyle/>
        <a:p>
          <a:endParaRPr lang="en-US"/>
        </a:p>
      </dgm:t>
    </dgm:pt>
    <dgm:pt modelId="{9F127B9C-4FC1-4F17-96BB-FFA5D2597E7A}" type="sibTrans" cxnId="{28AAAA7C-9B1A-45A0-9888-0CA6EF6BEC77}">
      <dgm:prSet/>
      <dgm:spPr/>
      <dgm:t>
        <a:bodyPr/>
        <a:lstStyle/>
        <a:p>
          <a:endParaRPr lang="en-US"/>
        </a:p>
      </dgm:t>
    </dgm:pt>
    <dgm:pt modelId="{2F0984AE-BDF0-4AE3-8572-98007A19EC3C}">
      <dgm:prSet/>
      <dgm:spPr/>
      <dgm:t>
        <a:bodyPr/>
        <a:lstStyle/>
        <a:p>
          <a:r>
            <a:rPr lang="en-US"/>
            <a:t>Foster community support for the project through transparent communication and involvement.</a:t>
          </a:r>
        </a:p>
      </dgm:t>
    </dgm:pt>
    <dgm:pt modelId="{8F21F394-AFB6-4C6A-AB86-1C1111044B0E}" type="parTrans" cxnId="{EEF85902-36E0-4336-9607-3DBC2A3EF90F}">
      <dgm:prSet/>
      <dgm:spPr/>
      <dgm:t>
        <a:bodyPr/>
        <a:lstStyle/>
        <a:p>
          <a:endParaRPr lang="en-US"/>
        </a:p>
      </dgm:t>
    </dgm:pt>
    <dgm:pt modelId="{342DFD70-BF2C-4585-B236-6B5ECECDD393}" type="sibTrans" cxnId="{EEF85902-36E0-4336-9607-3DBC2A3EF90F}">
      <dgm:prSet/>
      <dgm:spPr/>
      <dgm:t>
        <a:bodyPr/>
        <a:lstStyle/>
        <a:p>
          <a:endParaRPr lang="en-US"/>
        </a:p>
      </dgm:t>
    </dgm:pt>
    <dgm:pt modelId="{9213BF06-E8A4-4264-8E72-18E9C320CEDB}" type="pres">
      <dgm:prSet presAssocID="{35C63962-4CCE-42A3-8EC7-53E1F4B17AD8}" presName="linear" presStyleCnt="0">
        <dgm:presLayoutVars>
          <dgm:animLvl val="lvl"/>
          <dgm:resizeHandles val="exact"/>
        </dgm:presLayoutVars>
      </dgm:prSet>
      <dgm:spPr/>
    </dgm:pt>
    <dgm:pt modelId="{717E88E9-5F57-48B5-B733-6000837E21C0}" type="pres">
      <dgm:prSet presAssocID="{F9013D64-DE79-4921-808A-B553C77C3B3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1852B6A-BEFA-40F0-908B-A4300F711154}" type="pres">
      <dgm:prSet presAssocID="{F9013D64-DE79-4921-808A-B553C77C3B3C}" presName="childText" presStyleLbl="revTx" presStyleIdx="0" presStyleCnt="3">
        <dgm:presLayoutVars>
          <dgm:bulletEnabled val="1"/>
        </dgm:presLayoutVars>
      </dgm:prSet>
      <dgm:spPr/>
    </dgm:pt>
    <dgm:pt modelId="{9B46AE88-8334-4F53-B495-D22C74898A8A}" type="pres">
      <dgm:prSet presAssocID="{0E96A437-A652-48E6-A797-2FCF5C18068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3BACB55-73FB-48A1-905C-728134DA7F79}" type="pres">
      <dgm:prSet presAssocID="{0E96A437-A652-48E6-A797-2FCF5C180680}" presName="childText" presStyleLbl="revTx" presStyleIdx="1" presStyleCnt="3">
        <dgm:presLayoutVars>
          <dgm:bulletEnabled val="1"/>
        </dgm:presLayoutVars>
      </dgm:prSet>
      <dgm:spPr/>
    </dgm:pt>
    <dgm:pt modelId="{1D66A068-59B3-4BF5-A116-23CA77046459}" type="pres">
      <dgm:prSet presAssocID="{42DB6CE9-5021-4D8E-B18E-A384E3A66C0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DD2C75E-7619-4D66-A3C1-C90773A867CA}" type="pres">
      <dgm:prSet presAssocID="{42DB6CE9-5021-4D8E-B18E-A384E3A66C0C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ECDD3202-29C6-411A-A836-9DA77712C199}" type="presOf" srcId="{70154351-F4FF-4035-8341-247D95D62B50}" destId="{43BACB55-73FB-48A1-905C-728134DA7F79}" srcOrd="0" destOrd="0" presId="urn:microsoft.com/office/officeart/2005/8/layout/vList2"/>
    <dgm:cxn modelId="{EEF85902-36E0-4336-9607-3DBC2A3EF90F}" srcId="{42DB6CE9-5021-4D8E-B18E-A384E3A66C0C}" destId="{2F0984AE-BDF0-4AE3-8572-98007A19EC3C}" srcOrd="1" destOrd="0" parTransId="{8F21F394-AFB6-4C6A-AB86-1C1111044B0E}" sibTransId="{342DFD70-BF2C-4585-B236-6B5ECECDD393}"/>
    <dgm:cxn modelId="{A35C680D-D29F-4924-B272-6ED194BCB9AE}" srcId="{0E96A437-A652-48E6-A797-2FCF5C180680}" destId="{70154351-F4FF-4035-8341-247D95D62B50}" srcOrd="0" destOrd="0" parTransId="{1F9A654F-64BB-419E-A911-7FD6584997A6}" sibTransId="{047E9668-FDDF-4B22-9579-7928CB5570C9}"/>
    <dgm:cxn modelId="{3737FE23-E835-440F-AD5A-DD59071A45D1}" srcId="{0E96A437-A652-48E6-A797-2FCF5C180680}" destId="{EC29952D-2299-48F6-B405-72478EB1AC7D}" srcOrd="1" destOrd="0" parTransId="{249CBFF1-126A-4BAA-9F8F-9C958A00E5F6}" sibTransId="{258CFC08-A30C-4ACD-A0CD-08C84CD8D694}"/>
    <dgm:cxn modelId="{3F255924-06A1-4335-9018-E4A4CFB72C3A}" type="presOf" srcId="{99E9B0D4-5EA8-420C-AB4E-040CB12595EE}" destId="{B1852B6A-BEFA-40F0-908B-A4300F711154}" srcOrd="0" destOrd="0" presId="urn:microsoft.com/office/officeart/2005/8/layout/vList2"/>
    <dgm:cxn modelId="{C0D03530-73D0-4AA6-A43E-D8A6B1358FBA}" type="presOf" srcId="{EC29952D-2299-48F6-B405-72478EB1AC7D}" destId="{43BACB55-73FB-48A1-905C-728134DA7F79}" srcOrd="0" destOrd="1" presId="urn:microsoft.com/office/officeart/2005/8/layout/vList2"/>
    <dgm:cxn modelId="{BDF06E64-6676-4A6C-9A84-31A50292B6CC}" type="presOf" srcId="{D12C96EF-6133-4882-B314-48B117E3BB32}" destId="{B1852B6A-BEFA-40F0-908B-A4300F711154}" srcOrd="0" destOrd="1" presId="urn:microsoft.com/office/officeart/2005/8/layout/vList2"/>
    <dgm:cxn modelId="{F4FC7145-442F-4DA6-A6A3-62BFEB867BED}" type="presOf" srcId="{2F0984AE-BDF0-4AE3-8572-98007A19EC3C}" destId="{FDD2C75E-7619-4D66-A3C1-C90773A867CA}" srcOrd="0" destOrd="1" presId="urn:microsoft.com/office/officeart/2005/8/layout/vList2"/>
    <dgm:cxn modelId="{5C2E4351-2677-492A-8651-11FF93579C1B}" srcId="{35C63962-4CCE-42A3-8EC7-53E1F4B17AD8}" destId="{F9013D64-DE79-4921-808A-B553C77C3B3C}" srcOrd="0" destOrd="0" parTransId="{8236EC93-1CCB-462B-913D-C81AF6F3EA7E}" sibTransId="{CC0BB157-4209-4286-8882-0A395EB0F3B5}"/>
    <dgm:cxn modelId="{CC6EBE79-6494-45B9-A056-E04236CBB355}" srcId="{F9013D64-DE79-4921-808A-B553C77C3B3C}" destId="{99E9B0D4-5EA8-420C-AB4E-040CB12595EE}" srcOrd="0" destOrd="0" parTransId="{ACB97A39-3639-464D-ABAD-D766702A3ED5}" sibTransId="{05B6589D-405D-4522-AD11-7EF0C84D945A}"/>
    <dgm:cxn modelId="{28AAAA7C-9B1A-45A0-9888-0CA6EF6BEC77}" srcId="{42DB6CE9-5021-4D8E-B18E-A384E3A66C0C}" destId="{8F5AD27F-A195-452A-8751-102EA8CDDE2E}" srcOrd="0" destOrd="0" parTransId="{5B0985E7-5521-4004-BF47-A4D251D83C76}" sibTransId="{9F127B9C-4FC1-4F17-96BB-FFA5D2597E7A}"/>
    <dgm:cxn modelId="{ABB46286-1A63-40E7-A604-73BDFCDBE6AF}" type="presOf" srcId="{35C63962-4CCE-42A3-8EC7-53E1F4B17AD8}" destId="{9213BF06-E8A4-4264-8E72-18E9C320CEDB}" srcOrd="0" destOrd="0" presId="urn:microsoft.com/office/officeart/2005/8/layout/vList2"/>
    <dgm:cxn modelId="{B3135595-2B07-45D5-8B1D-44142CB10F6A}" type="presOf" srcId="{F9013D64-DE79-4921-808A-B553C77C3B3C}" destId="{717E88E9-5F57-48B5-B733-6000837E21C0}" srcOrd="0" destOrd="0" presId="urn:microsoft.com/office/officeart/2005/8/layout/vList2"/>
    <dgm:cxn modelId="{1E85D697-39DB-41BF-80AC-FAA09BE1FA9F}" type="presOf" srcId="{42DB6CE9-5021-4D8E-B18E-A384E3A66C0C}" destId="{1D66A068-59B3-4BF5-A116-23CA77046459}" srcOrd="0" destOrd="0" presId="urn:microsoft.com/office/officeart/2005/8/layout/vList2"/>
    <dgm:cxn modelId="{DC379C9A-08DD-4D51-AEA1-A63858D92BF4}" type="presOf" srcId="{8F5AD27F-A195-452A-8751-102EA8CDDE2E}" destId="{FDD2C75E-7619-4D66-A3C1-C90773A867CA}" srcOrd="0" destOrd="0" presId="urn:microsoft.com/office/officeart/2005/8/layout/vList2"/>
    <dgm:cxn modelId="{57EA69B1-F17B-4363-9281-7E07E3C707D5}" srcId="{F9013D64-DE79-4921-808A-B553C77C3B3C}" destId="{D12C96EF-6133-4882-B314-48B117E3BB32}" srcOrd="1" destOrd="0" parTransId="{9EB0EA56-2F8E-4DC2-8AE6-E44D458A75F8}" sibTransId="{8A7B9830-E50E-4AE6-9F24-F641F195926F}"/>
    <dgm:cxn modelId="{27F7C8BD-54EC-48E7-8590-7129B2953F96}" type="presOf" srcId="{0E96A437-A652-48E6-A797-2FCF5C180680}" destId="{9B46AE88-8334-4F53-B495-D22C74898A8A}" srcOrd="0" destOrd="0" presId="urn:microsoft.com/office/officeart/2005/8/layout/vList2"/>
    <dgm:cxn modelId="{A088CCC8-ABC2-41C4-8C35-E740E32687D6}" srcId="{35C63962-4CCE-42A3-8EC7-53E1F4B17AD8}" destId="{42DB6CE9-5021-4D8E-B18E-A384E3A66C0C}" srcOrd="2" destOrd="0" parTransId="{D4A8F0C5-3ABD-434B-85E0-799962FCFDDA}" sibTransId="{94A8996A-A74B-4739-87EB-F543297B2B61}"/>
    <dgm:cxn modelId="{0019D8EF-252E-4E5D-9667-596D861E9FAD}" srcId="{35C63962-4CCE-42A3-8EC7-53E1F4B17AD8}" destId="{0E96A437-A652-48E6-A797-2FCF5C180680}" srcOrd="1" destOrd="0" parTransId="{33A6A8DF-C73A-4FC8-A2C3-337A288D5240}" sibTransId="{4B02E9D6-C8D1-4C07-B75E-AFBF774D97DA}"/>
    <dgm:cxn modelId="{BCB99D07-8114-4E1B-919B-2FAD4C3B45F3}" type="presParOf" srcId="{9213BF06-E8A4-4264-8E72-18E9C320CEDB}" destId="{717E88E9-5F57-48B5-B733-6000837E21C0}" srcOrd="0" destOrd="0" presId="urn:microsoft.com/office/officeart/2005/8/layout/vList2"/>
    <dgm:cxn modelId="{4A0AFE2B-938B-47E5-B439-10A3E32B9004}" type="presParOf" srcId="{9213BF06-E8A4-4264-8E72-18E9C320CEDB}" destId="{B1852B6A-BEFA-40F0-908B-A4300F711154}" srcOrd="1" destOrd="0" presId="urn:microsoft.com/office/officeart/2005/8/layout/vList2"/>
    <dgm:cxn modelId="{130538E0-86E1-480E-A068-1BA036804728}" type="presParOf" srcId="{9213BF06-E8A4-4264-8E72-18E9C320CEDB}" destId="{9B46AE88-8334-4F53-B495-D22C74898A8A}" srcOrd="2" destOrd="0" presId="urn:microsoft.com/office/officeart/2005/8/layout/vList2"/>
    <dgm:cxn modelId="{97F96E3F-FA6D-410A-B348-F6C735D5F1B2}" type="presParOf" srcId="{9213BF06-E8A4-4264-8E72-18E9C320CEDB}" destId="{43BACB55-73FB-48A1-905C-728134DA7F79}" srcOrd="3" destOrd="0" presId="urn:microsoft.com/office/officeart/2005/8/layout/vList2"/>
    <dgm:cxn modelId="{6AD4D96C-2995-4765-84C2-8459985AF63C}" type="presParOf" srcId="{9213BF06-E8A4-4264-8E72-18E9C320CEDB}" destId="{1D66A068-59B3-4BF5-A116-23CA77046459}" srcOrd="4" destOrd="0" presId="urn:microsoft.com/office/officeart/2005/8/layout/vList2"/>
    <dgm:cxn modelId="{BD4D561F-938E-4185-8A02-6FEE886866D5}" type="presParOf" srcId="{9213BF06-E8A4-4264-8E72-18E9C320CEDB}" destId="{FDD2C75E-7619-4D66-A3C1-C90773A867C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28476B4-22F6-43A7-AD49-1F13A2053F66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D6FC5CC-B975-40E6-810A-4E3C6C07F576}">
      <dgm:prSet/>
      <dgm:spPr/>
      <dgm:t>
        <a:bodyPr/>
        <a:lstStyle/>
        <a:p>
          <a:r>
            <a:rPr lang="zh-CN" b="1"/>
            <a:t>Environmental and Social Impact Assessment (ESIA</a:t>
          </a:r>
          <a:r>
            <a:rPr lang="zh-CN"/>
            <a:t>)</a:t>
          </a:r>
          <a:endParaRPr lang="en-US"/>
        </a:p>
      </dgm:t>
    </dgm:pt>
    <dgm:pt modelId="{D92F9ABE-7CB3-41CA-A04C-DB38B84DC3D4}" type="parTrans" cxnId="{A49BCACD-B450-4969-941A-277BB3E711B2}">
      <dgm:prSet/>
      <dgm:spPr/>
      <dgm:t>
        <a:bodyPr/>
        <a:lstStyle/>
        <a:p>
          <a:endParaRPr lang="en-US"/>
        </a:p>
      </dgm:t>
    </dgm:pt>
    <dgm:pt modelId="{C029F6A4-7B69-4B0F-9435-579752493952}" type="sibTrans" cxnId="{A49BCACD-B450-4969-941A-277BB3E711B2}">
      <dgm:prSet/>
      <dgm:spPr/>
      <dgm:t>
        <a:bodyPr/>
        <a:lstStyle/>
        <a:p>
          <a:endParaRPr lang="en-US"/>
        </a:p>
      </dgm:t>
    </dgm:pt>
    <dgm:pt modelId="{DDD167CB-E7E5-4745-81A7-88B36BE060D5}">
      <dgm:prSet/>
      <dgm:spPr/>
      <dgm:t>
        <a:bodyPr/>
        <a:lstStyle/>
        <a:p>
          <a:r>
            <a:rPr lang="zh-CN" b="1"/>
            <a:t>Resettlement Action Plan (RAP)</a:t>
          </a:r>
          <a:r>
            <a:rPr lang="zh-CN"/>
            <a:t> </a:t>
          </a:r>
          <a:endParaRPr lang="en-US"/>
        </a:p>
      </dgm:t>
    </dgm:pt>
    <dgm:pt modelId="{D9442607-2089-4F2F-B1A7-756B5861AF42}" type="parTrans" cxnId="{3E0C9657-982F-4AD0-8FD0-3ABE5491CDBF}">
      <dgm:prSet/>
      <dgm:spPr/>
      <dgm:t>
        <a:bodyPr/>
        <a:lstStyle/>
        <a:p>
          <a:endParaRPr lang="en-US"/>
        </a:p>
      </dgm:t>
    </dgm:pt>
    <dgm:pt modelId="{B4A5BD66-F59B-482A-9421-2F7AF2303353}" type="sibTrans" cxnId="{3E0C9657-982F-4AD0-8FD0-3ABE5491CDBF}">
      <dgm:prSet/>
      <dgm:spPr/>
      <dgm:t>
        <a:bodyPr/>
        <a:lstStyle/>
        <a:p>
          <a:endParaRPr lang="en-US"/>
        </a:p>
      </dgm:t>
    </dgm:pt>
    <dgm:pt modelId="{76505F7D-3BD8-4D5F-9833-05CF9DC8A713}" type="pres">
      <dgm:prSet presAssocID="{E28476B4-22F6-43A7-AD49-1F13A2053F66}" presName="root" presStyleCnt="0">
        <dgm:presLayoutVars>
          <dgm:dir/>
          <dgm:resizeHandles val="exact"/>
        </dgm:presLayoutVars>
      </dgm:prSet>
      <dgm:spPr/>
    </dgm:pt>
    <dgm:pt modelId="{FBD5ABAB-1C5E-4A57-8017-8A588AB45A3A}" type="pres">
      <dgm:prSet presAssocID="{AD6FC5CC-B975-40E6-810A-4E3C6C07F576}" presName="compNode" presStyleCnt="0"/>
      <dgm:spPr/>
    </dgm:pt>
    <dgm:pt modelId="{5A2C238A-C189-4C24-8DCD-6F583CC000E4}" type="pres">
      <dgm:prSet presAssocID="{AD6FC5CC-B975-40E6-810A-4E3C6C07F57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stainability"/>
        </a:ext>
      </dgm:extLst>
    </dgm:pt>
    <dgm:pt modelId="{19851C68-7B83-41B0-83A2-091F9735C7F8}" type="pres">
      <dgm:prSet presAssocID="{AD6FC5CC-B975-40E6-810A-4E3C6C07F576}" presName="spaceRect" presStyleCnt="0"/>
      <dgm:spPr/>
    </dgm:pt>
    <dgm:pt modelId="{899B3575-18DE-4440-BCEC-BD2E17C91AC1}" type="pres">
      <dgm:prSet presAssocID="{AD6FC5CC-B975-40E6-810A-4E3C6C07F576}" presName="textRect" presStyleLbl="revTx" presStyleIdx="0" presStyleCnt="2">
        <dgm:presLayoutVars>
          <dgm:chMax val="1"/>
          <dgm:chPref val="1"/>
        </dgm:presLayoutVars>
      </dgm:prSet>
      <dgm:spPr/>
    </dgm:pt>
    <dgm:pt modelId="{E8904377-06F1-40C0-A597-EC631B60AAE3}" type="pres">
      <dgm:prSet presAssocID="{C029F6A4-7B69-4B0F-9435-579752493952}" presName="sibTrans" presStyleCnt="0"/>
      <dgm:spPr/>
    </dgm:pt>
    <dgm:pt modelId="{121DCEBF-A8CB-4FA4-BA82-2DC922AFA14C}" type="pres">
      <dgm:prSet presAssocID="{DDD167CB-E7E5-4745-81A7-88B36BE060D5}" presName="compNode" presStyleCnt="0"/>
      <dgm:spPr/>
    </dgm:pt>
    <dgm:pt modelId="{377C8842-1BCB-4036-AB56-FD9186302917}" type="pres">
      <dgm:prSet presAssocID="{DDD167CB-E7E5-4745-81A7-88B36BE060D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book"/>
        </a:ext>
      </dgm:extLst>
    </dgm:pt>
    <dgm:pt modelId="{082A806B-A3AA-4670-BDBB-D5C2D33E8E00}" type="pres">
      <dgm:prSet presAssocID="{DDD167CB-E7E5-4745-81A7-88B36BE060D5}" presName="spaceRect" presStyleCnt="0"/>
      <dgm:spPr/>
    </dgm:pt>
    <dgm:pt modelId="{00572E80-2D3A-4726-90DA-9BE933A0941B}" type="pres">
      <dgm:prSet presAssocID="{DDD167CB-E7E5-4745-81A7-88B36BE060D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FD9B8603-949A-4EAA-8D70-6FB58C941611}" type="presOf" srcId="{E28476B4-22F6-43A7-AD49-1F13A2053F66}" destId="{76505F7D-3BD8-4D5F-9833-05CF9DC8A713}" srcOrd="0" destOrd="0" presId="urn:microsoft.com/office/officeart/2018/2/layout/IconLabelList"/>
    <dgm:cxn modelId="{E7178241-359A-473B-B270-1C2A3F370025}" type="presOf" srcId="{DDD167CB-E7E5-4745-81A7-88B36BE060D5}" destId="{00572E80-2D3A-4726-90DA-9BE933A0941B}" srcOrd="0" destOrd="0" presId="urn:microsoft.com/office/officeart/2018/2/layout/IconLabelList"/>
    <dgm:cxn modelId="{562C8B62-4402-4D7B-A8B0-83D4360E8DCE}" type="presOf" srcId="{AD6FC5CC-B975-40E6-810A-4E3C6C07F576}" destId="{899B3575-18DE-4440-BCEC-BD2E17C91AC1}" srcOrd="0" destOrd="0" presId="urn:microsoft.com/office/officeart/2018/2/layout/IconLabelList"/>
    <dgm:cxn modelId="{3E0C9657-982F-4AD0-8FD0-3ABE5491CDBF}" srcId="{E28476B4-22F6-43A7-AD49-1F13A2053F66}" destId="{DDD167CB-E7E5-4745-81A7-88B36BE060D5}" srcOrd="1" destOrd="0" parTransId="{D9442607-2089-4F2F-B1A7-756B5861AF42}" sibTransId="{B4A5BD66-F59B-482A-9421-2F7AF2303353}"/>
    <dgm:cxn modelId="{A49BCACD-B450-4969-941A-277BB3E711B2}" srcId="{E28476B4-22F6-43A7-AD49-1F13A2053F66}" destId="{AD6FC5CC-B975-40E6-810A-4E3C6C07F576}" srcOrd="0" destOrd="0" parTransId="{D92F9ABE-7CB3-41CA-A04C-DB38B84DC3D4}" sibTransId="{C029F6A4-7B69-4B0F-9435-579752493952}"/>
    <dgm:cxn modelId="{26262A67-8618-40AB-8D47-0434ED580D61}" type="presParOf" srcId="{76505F7D-3BD8-4D5F-9833-05CF9DC8A713}" destId="{FBD5ABAB-1C5E-4A57-8017-8A588AB45A3A}" srcOrd="0" destOrd="0" presId="urn:microsoft.com/office/officeart/2018/2/layout/IconLabelList"/>
    <dgm:cxn modelId="{01D8731D-BAB6-482B-9010-2C31CB3F3F02}" type="presParOf" srcId="{FBD5ABAB-1C5E-4A57-8017-8A588AB45A3A}" destId="{5A2C238A-C189-4C24-8DCD-6F583CC000E4}" srcOrd="0" destOrd="0" presId="urn:microsoft.com/office/officeart/2018/2/layout/IconLabelList"/>
    <dgm:cxn modelId="{91E9A755-5A57-491D-8219-2A2E65B8B909}" type="presParOf" srcId="{FBD5ABAB-1C5E-4A57-8017-8A588AB45A3A}" destId="{19851C68-7B83-41B0-83A2-091F9735C7F8}" srcOrd="1" destOrd="0" presId="urn:microsoft.com/office/officeart/2018/2/layout/IconLabelList"/>
    <dgm:cxn modelId="{6C394941-49D9-44C3-A1AA-11DDE0F26996}" type="presParOf" srcId="{FBD5ABAB-1C5E-4A57-8017-8A588AB45A3A}" destId="{899B3575-18DE-4440-BCEC-BD2E17C91AC1}" srcOrd="2" destOrd="0" presId="urn:microsoft.com/office/officeart/2018/2/layout/IconLabelList"/>
    <dgm:cxn modelId="{ABD32C4D-31BF-4557-93B0-7005098D40FF}" type="presParOf" srcId="{76505F7D-3BD8-4D5F-9833-05CF9DC8A713}" destId="{E8904377-06F1-40C0-A597-EC631B60AAE3}" srcOrd="1" destOrd="0" presId="urn:microsoft.com/office/officeart/2018/2/layout/IconLabelList"/>
    <dgm:cxn modelId="{14406117-CE1B-4518-9AFF-65720BB23EB9}" type="presParOf" srcId="{76505F7D-3BD8-4D5F-9833-05CF9DC8A713}" destId="{121DCEBF-A8CB-4FA4-BA82-2DC922AFA14C}" srcOrd="2" destOrd="0" presId="urn:microsoft.com/office/officeart/2018/2/layout/IconLabelList"/>
    <dgm:cxn modelId="{66C672D8-BCE1-4BCE-BA2F-FE7354258378}" type="presParOf" srcId="{121DCEBF-A8CB-4FA4-BA82-2DC922AFA14C}" destId="{377C8842-1BCB-4036-AB56-FD9186302917}" srcOrd="0" destOrd="0" presId="urn:microsoft.com/office/officeart/2018/2/layout/IconLabelList"/>
    <dgm:cxn modelId="{799FBCF6-C1BC-4595-8834-CE9516EC0243}" type="presParOf" srcId="{121DCEBF-A8CB-4FA4-BA82-2DC922AFA14C}" destId="{082A806B-A3AA-4670-BDBB-D5C2D33E8E00}" srcOrd="1" destOrd="0" presId="urn:microsoft.com/office/officeart/2018/2/layout/IconLabelList"/>
    <dgm:cxn modelId="{982A45E4-B50A-4CDD-8878-C975B765A079}" type="presParOf" srcId="{121DCEBF-A8CB-4FA4-BA82-2DC922AFA14C}" destId="{00572E80-2D3A-4726-90DA-9BE933A0941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2C801E0-4283-4332-9C53-14665A3517E7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924B2A-7DDF-4F8B-9896-2CAAC33D8025}">
      <dgm:prSet phldrT="[Tex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n-US" sz="1400" b="1" i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Key Findings</a:t>
          </a:r>
          <a:endParaRPr lang="en-US" sz="14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104F296C-B9C4-4A64-BCAE-9A9C3D86E453}" type="parTrans" cxnId="{CB082EFD-85CC-4012-A292-6A752EB617AE}">
      <dgm:prSet/>
      <dgm:spPr/>
      <dgm:t>
        <a:bodyPr/>
        <a:lstStyle/>
        <a:p>
          <a:endParaRPr lang="en-US" sz="12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760646B-F182-49C7-BAF3-628B91EAFD67}" type="sibTrans" cxnId="{CB082EFD-85CC-4012-A292-6A752EB617AE}">
      <dgm:prSet/>
      <dgm:spPr/>
      <dgm:t>
        <a:bodyPr/>
        <a:lstStyle/>
        <a:p>
          <a:endParaRPr lang="en-US" sz="12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4D3A0A4-8411-4126-AD43-FB58E965E956}">
      <dgm:prSet custT="1"/>
      <dgm:spPr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pPr marL="0" algn="l">
            <a:buFont typeface="+mj-lt"/>
            <a:buAutoNum type="arabicPeriod"/>
          </a:pPr>
          <a:r>
            <a:rPr lang="en-US" sz="1200" b="1" i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Physical Risks:</a:t>
          </a:r>
          <a:endParaRPr lang="en-US" sz="1200" b="0" i="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AB36B845-5A98-48B0-870C-62D508A92C5A}" type="parTrans" cxnId="{50D208EC-EB3A-48EF-A9E3-4BCCE69C9AF7}">
      <dgm:prSet/>
      <dgm:spPr/>
      <dgm:t>
        <a:bodyPr/>
        <a:lstStyle/>
        <a:p>
          <a:endParaRPr lang="en-US" sz="12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AE43B6E4-DF60-44B4-BA17-9FAF04B28149}" type="sibTrans" cxnId="{50D208EC-EB3A-48EF-A9E3-4BCCE69C9AF7}">
      <dgm:prSet/>
      <dgm:spPr/>
      <dgm:t>
        <a:bodyPr/>
        <a:lstStyle/>
        <a:p>
          <a:endParaRPr lang="en-US" sz="12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6C84490-3426-4A69-A6C8-8FD8D5AF107F}">
      <dgm:prSet custT="1"/>
      <dgm:spPr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pPr marL="114300" indent="-114300" algn="just">
            <a:buFont typeface="Arial" panose="020B0604020202020204" pitchFamily="34" charset="0"/>
            <a:buChar char="•"/>
          </a:pPr>
          <a:r>
            <a:rPr lang="en-US" sz="1200" b="0" i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Rising sea levels could reach 0.6m to 1.9m above current levels by 2100 under worst-case scenarios.</a:t>
          </a:r>
        </a:p>
      </dgm:t>
    </dgm:pt>
    <dgm:pt modelId="{A52E689F-AA2D-4BE6-94A0-140D0ED32191}" type="parTrans" cxnId="{6269A56D-A1A5-415A-8876-6914F4EB1C55}">
      <dgm:prSet/>
      <dgm:spPr/>
      <dgm:t>
        <a:bodyPr/>
        <a:lstStyle/>
        <a:p>
          <a:endParaRPr lang="en-US" sz="12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2022F29-3203-44E4-969B-554308D084E3}" type="sibTrans" cxnId="{6269A56D-A1A5-415A-8876-6914F4EB1C55}">
      <dgm:prSet/>
      <dgm:spPr/>
      <dgm:t>
        <a:bodyPr/>
        <a:lstStyle/>
        <a:p>
          <a:endParaRPr lang="en-US" sz="12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A9CE35DE-952B-4085-AB44-2837737A0D32}">
      <dgm:prSet custT="1"/>
      <dgm:spPr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pPr marL="114300" indent="-114300" algn="just">
            <a:buFont typeface="Arial" panose="020B0604020202020204" pitchFamily="34" charset="0"/>
            <a:buChar char="•"/>
          </a:pPr>
          <a:r>
            <a:rPr lang="en-US" sz="1200" b="0" i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Coastal erosion averaging 2.66m/year in critical zones, with areas like Ibeju-Lekki experiencing shoreline retreat.</a:t>
          </a:r>
        </a:p>
      </dgm:t>
    </dgm:pt>
    <dgm:pt modelId="{1D8BCBBC-999B-41F1-A0E9-8FB89105DF05}" type="parTrans" cxnId="{2F36DC18-6205-4363-B697-CFE83E968968}">
      <dgm:prSet/>
      <dgm:spPr/>
      <dgm:t>
        <a:bodyPr/>
        <a:lstStyle/>
        <a:p>
          <a:endParaRPr lang="en-US" sz="12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AC94471E-19B1-485F-B3A1-B2B22FF6B280}" type="sibTrans" cxnId="{2F36DC18-6205-4363-B697-CFE83E968968}">
      <dgm:prSet/>
      <dgm:spPr/>
      <dgm:t>
        <a:bodyPr/>
        <a:lstStyle/>
        <a:p>
          <a:endParaRPr lang="en-US" sz="12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562D063-11C1-4E88-84EA-21FCA10D7AB8}">
      <dgm:prSet custT="1"/>
      <dgm:spPr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pPr marL="114300" indent="-114300" algn="just">
            <a:buFont typeface="Arial" panose="020B0604020202020204" pitchFamily="34" charset="0"/>
            <a:buChar char="•"/>
          </a:pPr>
          <a:r>
            <a:rPr lang="en-US" sz="1200" b="0" i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Increased heavy rainfall may lead to localized flooding and infrastructure stress.</a:t>
          </a:r>
        </a:p>
      </dgm:t>
    </dgm:pt>
    <dgm:pt modelId="{034596BC-5FFA-4BE3-B360-2C0972B29B60}" type="parTrans" cxnId="{1002CCD5-ADDA-4F84-826A-62E30944C6FD}">
      <dgm:prSet/>
      <dgm:spPr/>
      <dgm:t>
        <a:bodyPr/>
        <a:lstStyle/>
        <a:p>
          <a:endParaRPr lang="en-US" sz="12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A2BD2A60-4CA2-49F5-95C8-FA5BC0E6741D}" type="sibTrans" cxnId="{1002CCD5-ADDA-4F84-826A-62E30944C6FD}">
      <dgm:prSet/>
      <dgm:spPr/>
      <dgm:t>
        <a:bodyPr/>
        <a:lstStyle/>
        <a:p>
          <a:endParaRPr lang="en-US" sz="12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1E30A4BE-C01B-4258-B8C6-456CBB21E320}">
      <dgm:prSet custT="1"/>
      <dgm:spPr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pPr marL="0"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en-US" sz="1200" b="1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Transition Risks:</a:t>
          </a:r>
          <a:endParaRPr lang="en-US" sz="1200" b="0" i="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37E795DE-D730-4C4A-B647-987BC308A764}" type="parTrans" cxnId="{91E7A750-5C3A-42C6-A5C9-C48ED9738B42}">
      <dgm:prSet/>
      <dgm:spPr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endParaRPr lang="en-US" sz="12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5717AB5E-6EF9-40C7-AF8C-0A130645E479}" type="sibTrans" cxnId="{91E7A750-5C3A-42C6-A5C9-C48ED9738B42}">
      <dgm:prSet/>
      <dgm:spPr/>
      <dgm:t>
        <a:bodyPr/>
        <a:lstStyle/>
        <a:p>
          <a:endParaRPr lang="en-US" sz="12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7004221F-9BF5-4999-888A-1FF6D299D623}">
      <dgm:prSet custT="1"/>
      <dgm:spPr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pPr marL="114300" lvl="1" indent="-11430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Project emissions exceed 100,000 </a:t>
          </a:r>
          <a:r>
            <a:rPr lang="en-US" sz="12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tonnes</a:t>
          </a:r>
          <a:r>
            <a:rPr lang="en-US" sz="12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 of CO₂ annually, prompting integration of low-emission strategies.</a:t>
          </a:r>
        </a:p>
      </dgm:t>
    </dgm:pt>
    <dgm:pt modelId="{C5D1AB19-5494-44F9-853C-F89218F51046}" type="parTrans" cxnId="{BC1F8739-DE55-4365-9C20-9F27CA7BEBBB}">
      <dgm:prSet/>
      <dgm:spPr/>
      <dgm:t>
        <a:bodyPr/>
        <a:lstStyle/>
        <a:p>
          <a:endParaRPr lang="en-US" sz="12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CC6361B8-C391-4A9C-BE1F-18A560894EAE}" type="sibTrans" cxnId="{BC1F8739-DE55-4365-9C20-9F27CA7BEBBB}">
      <dgm:prSet/>
      <dgm:spPr/>
      <dgm:t>
        <a:bodyPr/>
        <a:lstStyle/>
        <a:p>
          <a:endParaRPr lang="en-US" sz="12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9CEC394E-5BA9-48E2-9A5B-B46C7F5ECECB}">
      <dgm:prSet custT="1"/>
      <dgm:spPr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pPr marL="114300" lvl="1" indent="-11430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Compatibility with Nigeria's NDC and Long-Term Low Emission Development Strategy.</a:t>
          </a:r>
        </a:p>
      </dgm:t>
    </dgm:pt>
    <dgm:pt modelId="{43EBBAC5-4820-4BFA-A685-485722806007}" type="parTrans" cxnId="{6E547F7E-F832-4368-B411-5DE262A63B68}">
      <dgm:prSet/>
      <dgm:spPr/>
      <dgm:t>
        <a:bodyPr/>
        <a:lstStyle/>
        <a:p>
          <a:endParaRPr lang="en-US" sz="12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C9F5273-2DD1-4464-B1B8-C50BA0E05A62}" type="sibTrans" cxnId="{6E547F7E-F832-4368-B411-5DE262A63B68}">
      <dgm:prSet/>
      <dgm:spPr/>
      <dgm:t>
        <a:bodyPr/>
        <a:lstStyle/>
        <a:p>
          <a:endParaRPr lang="en-US" sz="12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1BCB6AD7-E595-4DA8-A839-5097BB1F7EB5}" type="pres">
      <dgm:prSet presAssocID="{F2C801E0-4283-4332-9C53-14665A3517E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4AAB2B4-D564-4BEA-8EF6-3B0C10AC2B53}" type="pres">
      <dgm:prSet presAssocID="{26924B2A-7DDF-4F8B-9896-2CAAC33D8025}" presName="root" presStyleCnt="0"/>
      <dgm:spPr/>
    </dgm:pt>
    <dgm:pt modelId="{75FA7A78-BE55-46C7-9516-71FF2EB9E122}" type="pres">
      <dgm:prSet presAssocID="{26924B2A-7DDF-4F8B-9896-2CAAC33D8025}" presName="rootComposite" presStyleCnt="0"/>
      <dgm:spPr/>
    </dgm:pt>
    <dgm:pt modelId="{108276D7-5596-4FE3-8545-3C015A963907}" type="pres">
      <dgm:prSet presAssocID="{26924B2A-7DDF-4F8B-9896-2CAAC33D8025}" presName="rootText" presStyleLbl="node1" presStyleIdx="0" presStyleCnt="1" custScaleX="115631" custScaleY="51887" custLinFactNeighborX="3081" custLinFactNeighborY="-6329"/>
      <dgm:spPr/>
    </dgm:pt>
    <dgm:pt modelId="{C855CBEA-F74F-461F-AEA8-104CD582EEA3}" type="pres">
      <dgm:prSet presAssocID="{26924B2A-7DDF-4F8B-9896-2CAAC33D8025}" presName="rootConnector" presStyleLbl="node1" presStyleIdx="0" presStyleCnt="1"/>
      <dgm:spPr/>
    </dgm:pt>
    <dgm:pt modelId="{B9CDD741-AA00-4D93-8383-0B0F526C882C}" type="pres">
      <dgm:prSet presAssocID="{26924B2A-7DDF-4F8B-9896-2CAAC33D8025}" presName="childShape" presStyleCnt="0"/>
      <dgm:spPr/>
    </dgm:pt>
    <dgm:pt modelId="{8B0BAFA7-6C70-4B7E-B94B-736516416F2D}" type="pres">
      <dgm:prSet presAssocID="{AB36B845-5A98-48B0-870C-62D508A92C5A}" presName="Name13" presStyleLbl="parChTrans1D2" presStyleIdx="0" presStyleCnt="2"/>
      <dgm:spPr/>
    </dgm:pt>
    <dgm:pt modelId="{62DA1513-9485-4F49-A9A2-1C1F41767499}" type="pres">
      <dgm:prSet presAssocID="{84D3A0A4-8411-4126-AD43-FB58E965E956}" presName="childText" presStyleLbl="bgAcc1" presStyleIdx="0" presStyleCnt="2" custScaleX="158598" custScaleY="214128" custLinFactNeighborX="3851" custLinFactNeighborY="-6329">
        <dgm:presLayoutVars>
          <dgm:bulletEnabled val="1"/>
        </dgm:presLayoutVars>
      </dgm:prSet>
      <dgm:spPr/>
    </dgm:pt>
    <dgm:pt modelId="{FD68BE40-E484-4DDC-AC46-B6876503C391}" type="pres">
      <dgm:prSet presAssocID="{37E795DE-D730-4C4A-B647-987BC308A764}" presName="Name13" presStyleLbl="parChTrans1D2" presStyleIdx="1" presStyleCnt="2"/>
      <dgm:spPr/>
    </dgm:pt>
    <dgm:pt modelId="{FC921EEE-4199-493D-B80A-6E1E93CCD000}" type="pres">
      <dgm:prSet presAssocID="{1E30A4BE-C01B-4258-B8C6-456CBB21E320}" presName="childText" presStyleLbl="bgAcc1" presStyleIdx="1" presStyleCnt="2" custScaleX="158598" custScaleY="128611" custLinFactNeighborX="3851" custLinFactNeighborY="1117">
        <dgm:presLayoutVars>
          <dgm:bulletEnabled val="1"/>
        </dgm:presLayoutVars>
      </dgm:prSet>
      <dgm:spPr/>
    </dgm:pt>
  </dgm:ptLst>
  <dgm:cxnLst>
    <dgm:cxn modelId="{2F36DC18-6205-4363-B697-CFE83E968968}" srcId="{84D3A0A4-8411-4126-AD43-FB58E965E956}" destId="{A9CE35DE-952B-4085-AB44-2837737A0D32}" srcOrd="1" destOrd="0" parTransId="{1D8BCBBC-999B-41F1-A0E9-8FB89105DF05}" sibTransId="{AC94471E-19B1-485F-B3A1-B2B22FF6B280}"/>
    <dgm:cxn modelId="{0A757B32-C1F2-475C-9A7A-EEAFE4B1CAB7}" type="presOf" srcId="{84D3A0A4-8411-4126-AD43-FB58E965E956}" destId="{62DA1513-9485-4F49-A9A2-1C1F41767499}" srcOrd="0" destOrd="0" presId="urn:microsoft.com/office/officeart/2005/8/layout/hierarchy3"/>
    <dgm:cxn modelId="{BC1F8739-DE55-4365-9C20-9F27CA7BEBBB}" srcId="{1E30A4BE-C01B-4258-B8C6-456CBB21E320}" destId="{7004221F-9BF5-4999-888A-1FF6D299D623}" srcOrd="0" destOrd="0" parTransId="{C5D1AB19-5494-44F9-853C-F89218F51046}" sibTransId="{CC6361B8-C391-4A9C-BE1F-18A560894EAE}"/>
    <dgm:cxn modelId="{E9CE3940-1FFA-49BD-A08D-9F99C05CB105}" type="presOf" srcId="{4562D063-11C1-4E88-84EA-21FCA10D7AB8}" destId="{62DA1513-9485-4F49-A9A2-1C1F41767499}" srcOrd="0" destOrd="3" presId="urn:microsoft.com/office/officeart/2005/8/layout/hierarchy3"/>
    <dgm:cxn modelId="{A17B7466-8DCF-4996-A4C7-5B9F82BE5B6C}" type="presOf" srcId="{E6C84490-3426-4A69-A6C8-8FD8D5AF107F}" destId="{62DA1513-9485-4F49-A9A2-1C1F41767499}" srcOrd="0" destOrd="1" presId="urn:microsoft.com/office/officeart/2005/8/layout/hierarchy3"/>
    <dgm:cxn modelId="{6269A56D-A1A5-415A-8876-6914F4EB1C55}" srcId="{84D3A0A4-8411-4126-AD43-FB58E965E956}" destId="{E6C84490-3426-4A69-A6C8-8FD8D5AF107F}" srcOrd="0" destOrd="0" parTransId="{A52E689F-AA2D-4BE6-94A0-140D0ED32191}" sibTransId="{E2022F29-3203-44E4-969B-554308D084E3}"/>
    <dgm:cxn modelId="{91E7A750-5C3A-42C6-A5C9-C48ED9738B42}" srcId="{26924B2A-7DDF-4F8B-9896-2CAAC33D8025}" destId="{1E30A4BE-C01B-4258-B8C6-456CBB21E320}" srcOrd="1" destOrd="0" parTransId="{37E795DE-D730-4C4A-B647-987BC308A764}" sibTransId="{5717AB5E-6EF9-40C7-AF8C-0A130645E479}"/>
    <dgm:cxn modelId="{5C6C5C75-C053-49D3-9DAA-CC9CC423C46D}" type="presOf" srcId="{F2C801E0-4283-4332-9C53-14665A3517E7}" destId="{1BCB6AD7-E595-4DA8-A839-5097BB1F7EB5}" srcOrd="0" destOrd="0" presId="urn:microsoft.com/office/officeart/2005/8/layout/hierarchy3"/>
    <dgm:cxn modelId="{ED947777-CE22-404C-956A-93C56ECD9DF5}" type="presOf" srcId="{AB36B845-5A98-48B0-870C-62D508A92C5A}" destId="{8B0BAFA7-6C70-4B7E-B94B-736516416F2D}" srcOrd="0" destOrd="0" presId="urn:microsoft.com/office/officeart/2005/8/layout/hierarchy3"/>
    <dgm:cxn modelId="{6E547F7E-F832-4368-B411-5DE262A63B68}" srcId="{1E30A4BE-C01B-4258-B8C6-456CBB21E320}" destId="{9CEC394E-5BA9-48E2-9A5B-B46C7F5ECECB}" srcOrd="1" destOrd="0" parTransId="{43EBBAC5-4820-4BFA-A685-485722806007}" sibTransId="{4C9F5273-2DD1-4464-B1B8-C50BA0E05A62}"/>
    <dgm:cxn modelId="{10B921A1-CB31-4122-8477-587FE8666192}" type="presOf" srcId="{A9CE35DE-952B-4085-AB44-2837737A0D32}" destId="{62DA1513-9485-4F49-A9A2-1C1F41767499}" srcOrd="0" destOrd="2" presId="urn:microsoft.com/office/officeart/2005/8/layout/hierarchy3"/>
    <dgm:cxn modelId="{86D56CB2-863D-4E2C-845F-5AF6A59C1CDF}" type="presOf" srcId="{7004221F-9BF5-4999-888A-1FF6D299D623}" destId="{FC921EEE-4199-493D-B80A-6E1E93CCD000}" srcOrd="0" destOrd="1" presId="urn:microsoft.com/office/officeart/2005/8/layout/hierarchy3"/>
    <dgm:cxn modelId="{7895EDB4-0C7E-43D5-AB79-CAC1B74B1BF3}" type="presOf" srcId="{26924B2A-7DDF-4F8B-9896-2CAAC33D8025}" destId="{108276D7-5596-4FE3-8545-3C015A963907}" srcOrd="0" destOrd="0" presId="urn:microsoft.com/office/officeart/2005/8/layout/hierarchy3"/>
    <dgm:cxn modelId="{1D5C6ECB-0228-4D73-A9DF-E40634DC152D}" type="presOf" srcId="{37E795DE-D730-4C4A-B647-987BC308A764}" destId="{FD68BE40-E484-4DDC-AC46-B6876503C391}" srcOrd="0" destOrd="0" presId="urn:microsoft.com/office/officeart/2005/8/layout/hierarchy3"/>
    <dgm:cxn modelId="{56E56AD0-18CE-4029-B33C-49E69C05EDDF}" type="presOf" srcId="{26924B2A-7DDF-4F8B-9896-2CAAC33D8025}" destId="{C855CBEA-F74F-461F-AEA8-104CD582EEA3}" srcOrd="1" destOrd="0" presId="urn:microsoft.com/office/officeart/2005/8/layout/hierarchy3"/>
    <dgm:cxn modelId="{1002CCD5-ADDA-4F84-826A-62E30944C6FD}" srcId="{84D3A0A4-8411-4126-AD43-FB58E965E956}" destId="{4562D063-11C1-4E88-84EA-21FCA10D7AB8}" srcOrd="2" destOrd="0" parTransId="{034596BC-5FFA-4BE3-B360-2C0972B29B60}" sibTransId="{A2BD2A60-4CA2-49F5-95C8-FA5BC0E6741D}"/>
    <dgm:cxn modelId="{F09B96DB-DF3D-436D-9ABF-F9E1EB722848}" type="presOf" srcId="{9CEC394E-5BA9-48E2-9A5B-B46C7F5ECECB}" destId="{FC921EEE-4199-493D-B80A-6E1E93CCD000}" srcOrd="0" destOrd="2" presId="urn:microsoft.com/office/officeart/2005/8/layout/hierarchy3"/>
    <dgm:cxn modelId="{DDB4B4E7-F1A6-4DD0-AA82-79A398F513A0}" type="presOf" srcId="{1E30A4BE-C01B-4258-B8C6-456CBB21E320}" destId="{FC921EEE-4199-493D-B80A-6E1E93CCD000}" srcOrd="0" destOrd="0" presId="urn:microsoft.com/office/officeart/2005/8/layout/hierarchy3"/>
    <dgm:cxn modelId="{50D208EC-EB3A-48EF-A9E3-4BCCE69C9AF7}" srcId="{26924B2A-7DDF-4F8B-9896-2CAAC33D8025}" destId="{84D3A0A4-8411-4126-AD43-FB58E965E956}" srcOrd="0" destOrd="0" parTransId="{AB36B845-5A98-48B0-870C-62D508A92C5A}" sibTransId="{AE43B6E4-DF60-44B4-BA17-9FAF04B28149}"/>
    <dgm:cxn modelId="{CB082EFD-85CC-4012-A292-6A752EB617AE}" srcId="{F2C801E0-4283-4332-9C53-14665A3517E7}" destId="{26924B2A-7DDF-4F8B-9896-2CAAC33D8025}" srcOrd="0" destOrd="0" parTransId="{104F296C-B9C4-4A64-BCAE-9A9C3D86E453}" sibTransId="{8760646B-F182-49C7-BAF3-628B91EAFD67}"/>
    <dgm:cxn modelId="{1296E7BD-7838-48BC-B7D6-9256553B5F15}" type="presParOf" srcId="{1BCB6AD7-E595-4DA8-A839-5097BB1F7EB5}" destId="{E4AAB2B4-D564-4BEA-8EF6-3B0C10AC2B53}" srcOrd="0" destOrd="0" presId="urn:microsoft.com/office/officeart/2005/8/layout/hierarchy3"/>
    <dgm:cxn modelId="{7D6F7086-004F-42AD-92F1-20DD15FF4602}" type="presParOf" srcId="{E4AAB2B4-D564-4BEA-8EF6-3B0C10AC2B53}" destId="{75FA7A78-BE55-46C7-9516-71FF2EB9E122}" srcOrd="0" destOrd="0" presId="urn:microsoft.com/office/officeart/2005/8/layout/hierarchy3"/>
    <dgm:cxn modelId="{54759B38-FE39-470C-BE1F-207D3FB8A877}" type="presParOf" srcId="{75FA7A78-BE55-46C7-9516-71FF2EB9E122}" destId="{108276D7-5596-4FE3-8545-3C015A963907}" srcOrd="0" destOrd="0" presId="urn:microsoft.com/office/officeart/2005/8/layout/hierarchy3"/>
    <dgm:cxn modelId="{E314F4F0-6971-4C56-A93C-7436E94EDACD}" type="presParOf" srcId="{75FA7A78-BE55-46C7-9516-71FF2EB9E122}" destId="{C855CBEA-F74F-461F-AEA8-104CD582EEA3}" srcOrd="1" destOrd="0" presId="urn:microsoft.com/office/officeart/2005/8/layout/hierarchy3"/>
    <dgm:cxn modelId="{47A00D66-7CA1-47E0-B1D3-06A4F4C22831}" type="presParOf" srcId="{E4AAB2B4-D564-4BEA-8EF6-3B0C10AC2B53}" destId="{B9CDD741-AA00-4D93-8383-0B0F526C882C}" srcOrd="1" destOrd="0" presId="urn:microsoft.com/office/officeart/2005/8/layout/hierarchy3"/>
    <dgm:cxn modelId="{03EC65EB-9097-4E1A-92FA-705F78F5E033}" type="presParOf" srcId="{B9CDD741-AA00-4D93-8383-0B0F526C882C}" destId="{8B0BAFA7-6C70-4B7E-B94B-736516416F2D}" srcOrd="0" destOrd="0" presId="urn:microsoft.com/office/officeart/2005/8/layout/hierarchy3"/>
    <dgm:cxn modelId="{1F300AED-C9EF-4BEE-A54C-03F28A006C65}" type="presParOf" srcId="{B9CDD741-AA00-4D93-8383-0B0F526C882C}" destId="{62DA1513-9485-4F49-A9A2-1C1F41767499}" srcOrd="1" destOrd="0" presId="urn:microsoft.com/office/officeart/2005/8/layout/hierarchy3"/>
    <dgm:cxn modelId="{E6764AD1-F705-4B36-AA2A-058D92C06B72}" type="presParOf" srcId="{B9CDD741-AA00-4D93-8383-0B0F526C882C}" destId="{FD68BE40-E484-4DDC-AC46-B6876503C391}" srcOrd="2" destOrd="0" presId="urn:microsoft.com/office/officeart/2005/8/layout/hierarchy3"/>
    <dgm:cxn modelId="{7DE5F2EE-12EE-4199-8523-BF36D6133656}" type="presParOf" srcId="{B9CDD741-AA00-4D93-8383-0B0F526C882C}" destId="{FC921EEE-4199-493D-B80A-6E1E93CCD000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2C801E0-4283-4332-9C53-14665A3517E7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8C7BFD-BBF5-47CF-BF6A-C43DA4041E27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n-US" sz="1100" b="0" i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Aligns with Nigeria's climate commitments under the Paris Agreement, promoting low-carbon development.</a:t>
          </a:r>
          <a:endParaRPr lang="en-US" sz="1100" b="0" i="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6E1CCF3C-FFCA-4CF8-893A-E2CD8199FE8B}" type="sibTrans" cxnId="{287CC388-5BDB-47CD-950A-12BC0E5D5831}">
      <dgm:prSet/>
      <dgm:spPr/>
      <dgm:t>
        <a:bodyPr/>
        <a:lstStyle/>
        <a:p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9739FE38-C705-48D2-9DD1-53F1392BE619}" type="parTrans" cxnId="{287CC388-5BDB-47CD-950A-12BC0E5D5831}">
      <dgm:prSet/>
      <dgm:spPr/>
      <dgm:t>
        <a:bodyPr/>
        <a:lstStyle/>
        <a:p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DD61840B-F7DB-4C90-919D-37A54AA72E43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n-US" sz="1200" b="1" i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Mitigation and Adaptation Strategies</a:t>
          </a:r>
          <a:endParaRPr lang="en-US" sz="1200" b="0" i="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81CC160-F9EE-4BE0-BE37-212C91DDAF10}" type="sibTrans" cxnId="{FDAB1744-1DF5-4AD6-BB62-6502FAF05A3C}">
      <dgm:prSet/>
      <dgm:spPr/>
      <dgm:t>
        <a:bodyPr/>
        <a:lstStyle/>
        <a:p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D7DB347F-FCEA-4804-A8FE-A7AEC9CFF6E9}" type="parTrans" cxnId="{FDAB1744-1DF5-4AD6-BB62-6502FAF05A3C}">
      <dgm:prSet/>
      <dgm:spPr/>
      <dgm:t>
        <a:bodyPr/>
        <a:lstStyle/>
        <a:p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15831F1D-26D4-4797-8F51-6B5A4C05FE59}">
      <dgm:prSet custT="1"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marL="0"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en-US" sz="1100" b="1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Engineering Solutions:</a:t>
          </a:r>
          <a:endParaRPr lang="en-US" sz="1100" b="0" i="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910040CD-6766-4ECA-AAD1-4259025B6E2D}" type="sibTrans" cxnId="{B706C102-3104-4C2A-A6E4-8F56DD7B2842}">
      <dgm:prSet/>
      <dgm:spPr/>
      <dgm:t>
        <a:bodyPr/>
        <a:lstStyle/>
        <a:p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72810B4-56B5-43F7-991E-0B5E3FCEF266}" type="parTrans" cxnId="{B706C102-3104-4C2A-A6E4-8F56DD7B2842}">
      <dgm:prSet/>
      <dgm:spPr/>
      <dgm:t>
        <a:bodyPr/>
        <a:lstStyle/>
        <a:p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F7325FF8-7245-42F0-9FDD-67A4E995331F}">
      <dgm:prSet custT="1"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marL="114300" lvl="1" indent="-11430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Elevating road sections vulnerable to flooding by 2m above projected sea levels.</a:t>
          </a:r>
        </a:p>
      </dgm:t>
    </dgm:pt>
    <dgm:pt modelId="{6519FFF1-55B0-43F1-8264-DCB2163C69F8}" type="sibTrans" cxnId="{5EED2DD0-206F-4D03-9296-8A23435E91B0}">
      <dgm:prSet/>
      <dgm:spPr/>
      <dgm:t>
        <a:bodyPr/>
        <a:lstStyle/>
        <a:p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2B4B3333-84BD-43A8-800D-7B196B9D20A0}" type="parTrans" cxnId="{5EED2DD0-206F-4D03-9296-8A23435E91B0}">
      <dgm:prSet/>
      <dgm:spPr/>
      <dgm:t>
        <a:bodyPr/>
        <a:lstStyle/>
        <a:p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167275B8-D8E2-464D-B6E9-1CFCF64450AF}">
      <dgm:prSet custT="1"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marL="114300" lvl="1" indent="-11430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Implementing advanced drainage systems to manage rainfall intensities exceeding current extremes.</a:t>
          </a:r>
        </a:p>
      </dgm:t>
    </dgm:pt>
    <dgm:pt modelId="{ECAFD300-E079-4E55-AAEC-6B2285862A80}" type="sibTrans" cxnId="{6B93DA56-681C-4428-9F14-44D3E5FF388C}">
      <dgm:prSet/>
      <dgm:spPr/>
      <dgm:t>
        <a:bodyPr/>
        <a:lstStyle/>
        <a:p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FF5ECD03-B6EE-4D86-B180-95920BAC6122}" type="parTrans" cxnId="{6B93DA56-681C-4428-9F14-44D3E5FF388C}">
      <dgm:prSet/>
      <dgm:spPr/>
      <dgm:t>
        <a:bodyPr/>
        <a:lstStyle/>
        <a:p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D9552783-EF53-4D2F-9E10-A49F53F51F51}">
      <dgm:prSet custT="1"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marL="0"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en-US" sz="1100" b="1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Nature-Based Solutions:</a:t>
          </a:r>
          <a:endParaRPr lang="en-US" sz="1100" b="0" i="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295C1C35-437C-4D43-8481-1848DFD28BBB}" type="sibTrans" cxnId="{9C8B1F0B-C99F-4C2B-88A1-2DFC4DA532D9}">
      <dgm:prSet/>
      <dgm:spPr/>
      <dgm:t>
        <a:bodyPr/>
        <a:lstStyle/>
        <a:p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61541FB3-54DF-4C44-8B0E-D2FF27C3F5BB}" type="parTrans" cxnId="{9C8B1F0B-C99F-4C2B-88A1-2DFC4DA532D9}">
      <dgm:prSet/>
      <dgm:spPr/>
      <dgm:t>
        <a:bodyPr/>
        <a:lstStyle/>
        <a:p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01C6080-E13C-455F-B7DB-ADB14A952649}">
      <dgm:prSet custT="1"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marL="114300" lvl="1" indent="-11430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Restoring mangroves to buffer storm surges and erosion.</a:t>
          </a:r>
        </a:p>
      </dgm:t>
    </dgm:pt>
    <dgm:pt modelId="{0F6B34E5-BA64-44B7-8F1E-34994DB62942}" type="sibTrans" cxnId="{FFB93FE7-8B62-4091-A6DB-4A98D548C9CE}">
      <dgm:prSet/>
      <dgm:spPr/>
      <dgm:t>
        <a:bodyPr/>
        <a:lstStyle/>
        <a:p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A70F1046-DA38-457B-B750-AC60998BFEFE}" type="parTrans" cxnId="{FFB93FE7-8B62-4091-A6DB-4A98D548C9CE}">
      <dgm:prSet/>
      <dgm:spPr/>
      <dgm:t>
        <a:bodyPr/>
        <a:lstStyle/>
        <a:p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52802C75-8966-462D-A0F2-2B258A99757C}">
      <dgm:prSet custT="1"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marL="114300" lvl="1" indent="-11430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Stabilizing coastal dunes through vegetation planting.</a:t>
          </a:r>
        </a:p>
      </dgm:t>
    </dgm:pt>
    <dgm:pt modelId="{35FA4CA9-36DA-43BE-8EA6-A5BAD9026D2C}" type="sibTrans" cxnId="{4C9D95D2-F48F-4FD3-8FDC-6A046CDC7D6D}">
      <dgm:prSet/>
      <dgm:spPr/>
      <dgm:t>
        <a:bodyPr/>
        <a:lstStyle/>
        <a:p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71D87D45-2357-493B-8936-70953293163C}" type="parTrans" cxnId="{4C9D95D2-F48F-4FD3-8FDC-6A046CDC7D6D}">
      <dgm:prSet/>
      <dgm:spPr/>
      <dgm:t>
        <a:bodyPr/>
        <a:lstStyle/>
        <a:p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BCCA9BFA-05C1-46F4-B80B-B38EC591AC64}">
      <dgm:prSet custT="1"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marL="0"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en-US" sz="1100" b="1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Community and Policy Integration:</a:t>
          </a:r>
          <a:endParaRPr lang="en-US" sz="1100" b="0" i="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79F89C75-45A6-41BD-9197-10E12CCC3480}" type="sibTrans" cxnId="{C324E149-20C0-45CD-AC9A-327BBC5FBC16}">
      <dgm:prSet/>
      <dgm:spPr/>
      <dgm:t>
        <a:bodyPr/>
        <a:lstStyle/>
        <a:p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157CE5E-6414-4E33-BCC2-34B174CD383A}" type="parTrans" cxnId="{C324E149-20C0-45CD-AC9A-327BBC5FBC16}">
      <dgm:prSet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31018DB6-2F57-4AC0-B0A7-BF8BB4496EB4}">
      <dgm:prSet custT="1"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marL="114300" lvl="1" indent="-11430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Involving local stakeholders in monitoring and resilience-building initiatives.</a:t>
          </a:r>
        </a:p>
      </dgm:t>
    </dgm:pt>
    <dgm:pt modelId="{6D20BF09-60E1-4979-A1A5-5545053F8DBB}" type="sibTrans" cxnId="{7E0747E0-6656-422E-B31F-A1B02F5D3613}">
      <dgm:prSet/>
      <dgm:spPr/>
      <dgm:t>
        <a:bodyPr/>
        <a:lstStyle/>
        <a:p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C7193B00-234E-4051-AA90-24A0BD0262D3}" type="parTrans" cxnId="{7E0747E0-6656-422E-B31F-A1B02F5D3613}">
      <dgm:prSet/>
      <dgm:spPr/>
      <dgm:t>
        <a:bodyPr/>
        <a:lstStyle/>
        <a:p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9786E07-3FFA-4A8D-A8D8-D4BD643CFA86}">
      <dgm:prSet custT="1"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marL="114300" lvl="1" indent="-11430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Aligning with Nigeria’s Climate Change Act and Energy Transition Plan.</a:t>
          </a:r>
        </a:p>
      </dgm:t>
    </dgm:pt>
    <dgm:pt modelId="{EE989E65-69E6-4255-8394-5B46D2B88498}" type="sibTrans" cxnId="{97A71F94-7421-4A06-B343-85B2523493E2}">
      <dgm:prSet/>
      <dgm:spPr/>
      <dgm:t>
        <a:bodyPr/>
        <a:lstStyle/>
        <a:p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A7F6AD9-D005-4873-B2A8-7E03BF361D14}" type="parTrans" cxnId="{97A71F94-7421-4A06-B343-85B2523493E2}">
      <dgm:prSet/>
      <dgm:spPr/>
      <dgm:t>
        <a:bodyPr/>
        <a:lstStyle/>
        <a:p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1E96E95-EBB5-4CE8-A47E-7F78579A476A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n-US" sz="1200" b="1" i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Significance for Lenders and Stakeholders</a:t>
          </a:r>
          <a:endParaRPr lang="en-US" sz="1200" b="0" i="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180F004-41A3-4D97-9C82-E6ECBBE519CC}" type="sibTrans" cxnId="{E78F8DEE-4809-4AC7-8609-1F99F79FC926}">
      <dgm:prSet/>
      <dgm:spPr/>
      <dgm:t>
        <a:bodyPr/>
        <a:lstStyle/>
        <a:p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A00491AC-9262-4709-9B71-6BC5668A340F}" type="parTrans" cxnId="{E78F8DEE-4809-4AC7-8609-1F99F79FC926}">
      <dgm:prSet/>
      <dgm:spPr/>
      <dgm:t>
        <a:bodyPr/>
        <a:lstStyle/>
        <a:p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25F8D77A-A430-40F5-8CD8-6F3A44C301BE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n-US" sz="1100" b="0" i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Demonstrates adherence to global best practices in climate risk mitigation.</a:t>
          </a:r>
        </a:p>
      </dgm:t>
    </dgm:pt>
    <dgm:pt modelId="{8CF4D09E-4910-4060-AFCD-64E78114E7C9}" type="sibTrans" cxnId="{E90C12EC-4C6C-4FD6-A0E6-3850967A7E40}">
      <dgm:prSet/>
      <dgm:spPr/>
      <dgm:t>
        <a:bodyPr/>
        <a:lstStyle/>
        <a:p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7D60DE97-5E91-4355-AB5C-1119EAF006EA}" type="parTrans" cxnId="{E90C12EC-4C6C-4FD6-A0E6-3850967A7E40}">
      <dgm:prSet/>
      <dgm:spPr/>
      <dgm:t>
        <a:bodyPr/>
        <a:lstStyle/>
        <a:p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C4F8ED3F-15BB-444A-9B19-0EFCA85A4DB4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n-US" sz="1100" b="0" i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Highlights long-term sustainability measures ensuring infrastructure reliability and minimal environmental impact.</a:t>
          </a:r>
        </a:p>
      </dgm:t>
    </dgm:pt>
    <dgm:pt modelId="{FE290926-7D69-4D91-BCBC-4ED215DFBA2D}" type="sibTrans" cxnId="{37EBC297-C345-4BDD-9671-10816A2A2B6B}">
      <dgm:prSet/>
      <dgm:spPr/>
      <dgm:t>
        <a:bodyPr/>
        <a:lstStyle/>
        <a:p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789728CC-EBE7-4E0D-BCF7-98339BED3DED}" type="parTrans" cxnId="{37EBC297-C345-4BDD-9671-10816A2A2B6B}">
      <dgm:prSet/>
      <dgm:spPr/>
      <dgm:t>
        <a:bodyPr/>
        <a:lstStyle/>
        <a:p>
          <a:endParaRPr lang="en-US" sz="11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1BCB6AD7-E595-4DA8-A839-5097BB1F7EB5}" type="pres">
      <dgm:prSet presAssocID="{F2C801E0-4283-4332-9C53-14665A3517E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AD28F97-C840-4C35-873E-40AF34721051}" type="pres">
      <dgm:prSet presAssocID="{DD61840B-F7DB-4C90-919D-37A54AA72E43}" presName="root" presStyleCnt="0"/>
      <dgm:spPr/>
    </dgm:pt>
    <dgm:pt modelId="{8A8FCEA4-C1D1-4DBD-B790-FF3F44B82655}" type="pres">
      <dgm:prSet presAssocID="{DD61840B-F7DB-4C90-919D-37A54AA72E43}" presName="rootComposite" presStyleCnt="0"/>
      <dgm:spPr/>
    </dgm:pt>
    <dgm:pt modelId="{6F9F59D5-4B8E-4170-BA7A-305544BCA952}" type="pres">
      <dgm:prSet presAssocID="{DD61840B-F7DB-4C90-919D-37A54AA72E43}" presName="rootText" presStyleLbl="node1" presStyleIdx="0" presStyleCnt="2" custScaleX="130879" custScaleY="51887" custLinFactNeighborX="3081" custLinFactNeighborY="-6329"/>
      <dgm:spPr/>
    </dgm:pt>
    <dgm:pt modelId="{4DD44CB2-322E-4993-A7BC-512236071E19}" type="pres">
      <dgm:prSet presAssocID="{DD61840B-F7DB-4C90-919D-37A54AA72E43}" presName="rootConnector" presStyleLbl="node1" presStyleIdx="0" presStyleCnt="2"/>
      <dgm:spPr/>
    </dgm:pt>
    <dgm:pt modelId="{EEBDC327-127C-48B9-B73C-A37ED2F024F9}" type="pres">
      <dgm:prSet presAssocID="{DD61840B-F7DB-4C90-919D-37A54AA72E43}" presName="childShape" presStyleCnt="0"/>
      <dgm:spPr/>
    </dgm:pt>
    <dgm:pt modelId="{FC229305-B068-456A-BD05-25C9D615B28B}" type="pres">
      <dgm:prSet presAssocID="{872810B4-56B5-43F7-991E-0B5E3FCEF266}" presName="Name13" presStyleLbl="parChTrans1D2" presStyleIdx="0" presStyleCnt="6"/>
      <dgm:spPr/>
    </dgm:pt>
    <dgm:pt modelId="{A5A35C8D-6A96-439C-AF46-A155B8755ED3}" type="pres">
      <dgm:prSet presAssocID="{15831F1D-26D4-4797-8F51-6B5A4C05FE59}" presName="childText" presStyleLbl="bgAcc1" presStyleIdx="0" presStyleCnt="6" custScaleX="158598" custScaleY="128626" custLinFactNeighborX="3851" custLinFactNeighborY="-6329">
        <dgm:presLayoutVars>
          <dgm:bulletEnabled val="1"/>
        </dgm:presLayoutVars>
      </dgm:prSet>
      <dgm:spPr/>
    </dgm:pt>
    <dgm:pt modelId="{5E6ACA96-E3AA-46E1-B361-3CE84F68B501}" type="pres">
      <dgm:prSet presAssocID="{61541FB3-54DF-4C44-8B0E-D2FF27C3F5BB}" presName="Name13" presStyleLbl="parChTrans1D2" presStyleIdx="1" presStyleCnt="6"/>
      <dgm:spPr/>
    </dgm:pt>
    <dgm:pt modelId="{A91E2254-E5F1-45CF-BEDC-32FF51D990F0}" type="pres">
      <dgm:prSet presAssocID="{D9552783-EF53-4D2F-9E10-A49F53F51F51}" presName="childText" presStyleLbl="bgAcc1" presStyleIdx="1" presStyleCnt="6" custScaleX="158598" custLinFactNeighborX="3851" custLinFactNeighborY="-6329">
        <dgm:presLayoutVars>
          <dgm:bulletEnabled val="1"/>
        </dgm:presLayoutVars>
      </dgm:prSet>
      <dgm:spPr/>
    </dgm:pt>
    <dgm:pt modelId="{B2D42A2F-1147-4BA4-AF31-EF48A67D359F}" type="pres">
      <dgm:prSet presAssocID="{8157CE5E-6414-4E33-BCC2-34B174CD383A}" presName="Name13" presStyleLbl="parChTrans1D2" presStyleIdx="2" presStyleCnt="6"/>
      <dgm:spPr/>
    </dgm:pt>
    <dgm:pt modelId="{AD5969FA-096F-4C11-ADFF-515695790357}" type="pres">
      <dgm:prSet presAssocID="{BCCA9BFA-05C1-46F4-B80B-B38EC591AC64}" presName="childText" presStyleLbl="bgAcc1" presStyleIdx="2" presStyleCnt="6" custScaleX="158598" custScaleY="118677" custLinFactNeighborX="3851" custLinFactNeighborY="-6329">
        <dgm:presLayoutVars>
          <dgm:bulletEnabled val="1"/>
        </dgm:presLayoutVars>
      </dgm:prSet>
      <dgm:spPr/>
    </dgm:pt>
    <dgm:pt modelId="{26BD5290-8BA4-4A5E-94C6-6FD89B4BF42A}" type="pres">
      <dgm:prSet presAssocID="{41E96E95-EBB5-4CE8-A47E-7F78579A476A}" presName="root" presStyleCnt="0"/>
      <dgm:spPr/>
    </dgm:pt>
    <dgm:pt modelId="{52F0D253-26A1-4187-866A-5DFD88B60062}" type="pres">
      <dgm:prSet presAssocID="{41E96E95-EBB5-4CE8-A47E-7F78579A476A}" presName="rootComposite" presStyleCnt="0"/>
      <dgm:spPr/>
    </dgm:pt>
    <dgm:pt modelId="{7ECE50D5-74F2-4DA0-9EBE-E3FD01931681}" type="pres">
      <dgm:prSet presAssocID="{41E96E95-EBB5-4CE8-A47E-7F78579A476A}" presName="rootText" presStyleLbl="node1" presStyleIdx="1" presStyleCnt="2" custScaleX="141212" custScaleY="51887"/>
      <dgm:spPr/>
    </dgm:pt>
    <dgm:pt modelId="{3F67D666-0083-4099-8EE1-45430B52C010}" type="pres">
      <dgm:prSet presAssocID="{41E96E95-EBB5-4CE8-A47E-7F78579A476A}" presName="rootConnector" presStyleLbl="node1" presStyleIdx="1" presStyleCnt="2"/>
      <dgm:spPr/>
    </dgm:pt>
    <dgm:pt modelId="{6BD50E8F-8D1D-41D3-B332-B7B00ED044BC}" type="pres">
      <dgm:prSet presAssocID="{41E96E95-EBB5-4CE8-A47E-7F78579A476A}" presName="childShape" presStyleCnt="0"/>
      <dgm:spPr/>
    </dgm:pt>
    <dgm:pt modelId="{208A040B-9EAB-46E2-91FD-50CBA46B5CE4}" type="pres">
      <dgm:prSet presAssocID="{7D60DE97-5E91-4355-AB5C-1119EAF006EA}" presName="Name13" presStyleLbl="parChTrans1D2" presStyleIdx="3" presStyleCnt="6"/>
      <dgm:spPr/>
    </dgm:pt>
    <dgm:pt modelId="{7A958A67-5DAC-4A5D-ABE0-D8CEB6CF365C}" type="pres">
      <dgm:prSet presAssocID="{25F8D77A-A430-40F5-8CD8-6F3A44C301BE}" presName="childText" presStyleLbl="bgAcc1" presStyleIdx="3" presStyleCnt="6" custScaleX="137584" custScaleY="88882" custLinFactNeighborY="-6329">
        <dgm:presLayoutVars>
          <dgm:bulletEnabled val="1"/>
        </dgm:presLayoutVars>
      </dgm:prSet>
      <dgm:spPr/>
    </dgm:pt>
    <dgm:pt modelId="{D3D56AC1-DB2E-45B7-BA00-1CD28122256E}" type="pres">
      <dgm:prSet presAssocID="{789728CC-EBE7-4E0D-BCF7-98339BED3DED}" presName="Name13" presStyleLbl="parChTrans1D2" presStyleIdx="4" presStyleCnt="6"/>
      <dgm:spPr/>
    </dgm:pt>
    <dgm:pt modelId="{427881E4-231E-450D-B81D-9094A74AB2A9}" type="pres">
      <dgm:prSet presAssocID="{C4F8ED3F-15BB-444A-9B19-0EFCA85A4DB4}" presName="childText" presStyleLbl="bgAcc1" presStyleIdx="4" presStyleCnt="6" custScaleX="137584" custScaleY="88882" custLinFactNeighborY="-6329">
        <dgm:presLayoutVars>
          <dgm:bulletEnabled val="1"/>
        </dgm:presLayoutVars>
      </dgm:prSet>
      <dgm:spPr/>
    </dgm:pt>
    <dgm:pt modelId="{4A19F992-666A-472C-A74D-E74F68261A3C}" type="pres">
      <dgm:prSet presAssocID="{9739FE38-C705-48D2-9DD1-53F1392BE619}" presName="Name13" presStyleLbl="parChTrans1D2" presStyleIdx="5" presStyleCnt="6"/>
      <dgm:spPr/>
    </dgm:pt>
    <dgm:pt modelId="{618FEFAB-F6CC-4B6F-8D7F-CBF6ECA71909}" type="pres">
      <dgm:prSet presAssocID="{478C7BFD-BBF5-47CF-BF6A-C43DA4041E27}" presName="childText" presStyleLbl="bgAcc1" presStyleIdx="5" presStyleCnt="6" custScaleX="137584" custScaleY="88882" custLinFactNeighborY="-6329">
        <dgm:presLayoutVars>
          <dgm:bulletEnabled val="1"/>
        </dgm:presLayoutVars>
      </dgm:prSet>
      <dgm:spPr/>
    </dgm:pt>
  </dgm:ptLst>
  <dgm:cxnLst>
    <dgm:cxn modelId="{0B6FDE00-4818-4D75-84F4-4949A4F7C4C4}" type="presOf" srcId="{8157CE5E-6414-4E33-BCC2-34B174CD383A}" destId="{B2D42A2F-1147-4BA4-AF31-EF48A67D359F}" srcOrd="0" destOrd="0" presId="urn:microsoft.com/office/officeart/2005/8/layout/hierarchy3"/>
    <dgm:cxn modelId="{B706C102-3104-4C2A-A6E4-8F56DD7B2842}" srcId="{DD61840B-F7DB-4C90-919D-37A54AA72E43}" destId="{15831F1D-26D4-4797-8F51-6B5A4C05FE59}" srcOrd="0" destOrd="0" parTransId="{872810B4-56B5-43F7-991E-0B5E3FCEF266}" sibTransId="{910040CD-6766-4ECA-AAD1-4259025B6E2D}"/>
    <dgm:cxn modelId="{38C3AF0A-A6CB-44D1-AC20-3459B76F9A08}" type="presOf" srcId="{C4F8ED3F-15BB-444A-9B19-0EFCA85A4DB4}" destId="{427881E4-231E-450D-B81D-9094A74AB2A9}" srcOrd="0" destOrd="0" presId="urn:microsoft.com/office/officeart/2005/8/layout/hierarchy3"/>
    <dgm:cxn modelId="{9C8B1F0B-C99F-4C2B-88A1-2DFC4DA532D9}" srcId="{DD61840B-F7DB-4C90-919D-37A54AA72E43}" destId="{D9552783-EF53-4D2F-9E10-A49F53F51F51}" srcOrd="1" destOrd="0" parTransId="{61541FB3-54DF-4C44-8B0E-D2FF27C3F5BB}" sibTransId="{295C1C35-437C-4D43-8481-1848DFD28BBB}"/>
    <dgm:cxn modelId="{E4EE2B12-43D0-47F9-B49E-1F3285BA8766}" type="presOf" srcId="{89786E07-3FFA-4A8D-A8D8-D4BD643CFA86}" destId="{AD5969FA-096F-4C11-ADFF-515695790357}" srcOrd="0" destOrd="2" presId="urn:microsoft.com/office/officeart/2005/8/layout/hierarchy3"/>
    <dgm:cxn modelId="{5851F71C-7E64-4E36-A9C7-C02BCDEBD069}" type="presOf" srcId="{52802C75-8966-462D-A0F2-2B258A99757C}" destId="{A91E2254-E5F1-45CF-BEDC-32FF51D990F0}" srcOrd="0" destOrd="2" presId="urn:microsoft.com/office/officeart/2005/8/layout/hierarchy3"/>
    <dgm:cxn modelId="{E4D7E81E-7D11-44CE-957F-111B7E152573}" type="presOf" srcId="{BCCA9BFA-05C1-46F4-B80B-B38EC591AC64}" destId="{AD5969FA-096F-4C11-ADFF-515695790357}" srcOrd="0" destOrd="0" presId="urn:microsoft.com/office/officeart/2005/8/layout/hierarchy3"/>
    <dgm:cxn modelId="{FDAB1744-1DF5-4AD6-BB62-6502FAF05A3C}" srcId="{F2C801E0-4283-4332-9C53-14665A3517E7}" destId="{DD61840B-F7DB-4C90-919D-37A54AA72E43}" srcOrd="0" destOrd="0" parTransId="{D7DB347F-FCEA-4804-A8FE-A7AEC9CFF6E9}" sibTransId="{481CC160-F9EE-4BE0-BE37-212C91DDAF10}"/>
    <dgm:cxn modelId="{D4DE9749-E7C6-4E9F-9E7C-7E013F1928E4}" type="presOf" srcId="{872810B4-56B5-43F7-991E-0B5E3FCEF266}" destId="{FC229305-B068-456A-BD05-25C9D615B28B}" srcOrd="0" destOrd="0" presId="urn:microsoft.com/office/officeart/2005/8/layout/hierarchy3"/>
    <dgm:cxn modelId="{C324E149-20C0-45CD-AC9A-327BBC5FBC16}" srcId="{DD61840B-F7DB-4C90-919D-37A54AA72E43}" destId="{BCCA9BFA-05C1-46F4-B80B-B38EC591AC64}" srcOrd="2" destOrd="0" parTransId="{8157CE5E-6414-4E33-BCC2-34B174CD383A}" sibTransId="{79F89C75-45A6-41BD-9197-10E12CCC3480}"/>
    <dgm:cxn modelId="{43CE7674-4F69-4B6B-AEA2-B6D88F7081C4}" type="presOf" srcId="{F7325FF8-7245-42F0-9FDD-67A4E995331F}" destId="{A5A35C8D-6A96-439C-AF46-A155B8755ED3}" srcOrd="0" destOrd="1" presId="urn:microsoft.com/office/officeart/2005/8/layout/hierarchy3"/>
    <dgm:cxn modelId="{5C6C5C75-C053-49D3-9DAA-CC9CC423C46D}" type="presOf" srcId="{F2C801E0-4283-4332-9C53-14665A3517E7}" destId="{1BCB6AD7-E595-4DA8-A839-5097BB1F7EB5}" srcOrd="0" destOrd="0" presId="urn:microsoft.com/office/officeart/2005/8/layout/hierarchy3"/>
    <dgm:cxn modelId="{6B93DA56-681C-4428-9F14-44D3E5FF388C}" srcId="{15831F1D-26D4-4797-8F51-6B5A4C05FE59}" destId="{167275B8-D8E2-464D-B6E9-1CFCF64450AF}" srcOrd="1" destOrd="0" parTransId="{FF5ECD03-B6EE-4D86-B180-95920BAC6122}" sibTransId="{ECAFD300-E079-4E55-AAEC-6B2285862A80}"/>
    <dgm:cxn modelId="{52464A7B-9D14-4402-AD67-D5A7F8A7A64F}" type="presOf" srcId="{9739FE38-C705-48D2-9DD1-53F1392BE619}" destId="{4A19F992-666A-472C-A74D-E74F68261A3C}" srcOrd="0" destOrd="0" presId="urn:microsoft.com/office/officeart/2005/8/layout/hierarchy3"/>
    <dgm:cxn modelId="{61012C80-9C33-4B5B-A772-61BEE9C11E5D}" type="presOf" srcId="{61541FB3-54DF-4C44-8B0E-D2FF27C3F5BB}" destId="{5E6ACA96-E3AA-46E1-B361-3CE84F68B501}" srcOrd="0" destOrd="0" presId="urn:microsoft.com/office/officeart/2005/8/layout/hierarchy3"/>
    <dgm:cxn modelId="{C4ABEF87-D8C9-42B3-BDA3-A0F2CF328EAC}" type="presOf" srcId="{478C7BFD-BBF5-47CF-BF6A-C43DA4041E27}" destId="{618FEFAB-F6CC-4B6F-8D7F-CBF6ECA71909}" srcOrd="0" destOrd="0" presId="urn:microsoft.com/office/officeart/2005/8/layout/hierarchy3"/>
    <dgm:cxn modelId="{287CC388-5BDB-47CD-950A-12BC0E5D5831}" srcId="{41E96E95-EBB5-4CE8-A47E-7F78579A476A}" destId="{478C7BFD-BBF5-47CF-BF6A-C43DA4041E27}" srcOrd="2" destOrd="0" parTransId="{9739FE38-C705-48D2-9DD1-53F1392BE619}" sibTransId="{6E1CCF3C-FFCA-4CF8-893A-E2CD8199FE8B}"/>
    <dgm:cxn modelId="{7A47E18A-5DEE-4D7E-90E8-60A7DDFEC233}" type="presOf" srcId="{7D60DE97-5E91-4355-AB5C-1119EAF006EA}" destId="{208A040B-9EAB-46E2-91FD-50CBA46B5CE4}" srcOrd="0" destOrd="0" presId="urn:microsoft.com/office/officeart/2005/8/layout/hierarchy3"/>
    <dgm:cxn modelId="{97A71F94-7421-4A06-B343-85B2523493E2}" srcId="{BCCA9BFA-05C1-46F4-B80B-B38EC591AC64}" destId="{89786E07-3FFA-4A8D-A8D8-D4BD643CFA86}" srcOrd="1" destOrd="0" parTransId="{8A7F6AD9-D005-4873-B2A8-7E03BF361D14}" sibTransId="{EE989E65-69E6-4255-8394-5B46D2B88498}"/>
    <dgm:cxn modelId="{37EBC297-C345-4BDD-9671-10816A2A2B6B}" srcId="{41E96E95-EBB5-4CE8-A47E-7F78579A476A}" destId="{C4F8ED3F-15BB-444A-9B19-0EFCA85A4DB4}" srcOrd="1" destOrd="0" parTransId="{789728CC-EBE7-4E0D-BCF7-98339BED3DED}" sibTransId="{FE290926-7D69-4D91-BCBC-4ED215DFBA2D}"/>
    <dgm:cxn modelId="{929E9F9A-7284-4A64-A1A8-43064F2DB4B1}" type="presOf" srcId="{401C6080-E13C-455F-B7DB-ADB14A952649}" destId="{A91E2254-E5F1-45CF-BEDC-32FF51D990F0}" srcOrd="0" destOrd="1" presId="urn:microsoft.com/office/officeart/2005/8/layout/hierarchy3"/>
    <dgm:cxn modelId="{699DD3A0-1E78-4FFA-BE4F-6950699FBAAE}" type="presOf" srcId="{41E96E95-EBB5-4CE8-A47E-7F78579A476A}" destId="{7ECE50D5-74F2-4DA0-9EBE-E3FD01931681}" srcOrd="0" destOrd="0" presId="urn:microsoft.com/office/officeart/2005/8/layout/hierarchy3"/>
    <dgm:cxn modelId="{8E3D5DB7-364E-4147-B8E8-06A474C2E791}" type="presOf" srcId="{DD61840B-F7DB-4C90-919D-37A54AA72E43}" destId="{6F9F59D5-4B8E-4170-BA7A-305544BCA952}" srcOrd="0" destOrd="0" presId="urn:microsoft.com/office/officeart/2005/8/layout/hierarchy3"/>
    <dgm:cxn modelId="{E9B362C0-5366-4692-9FC6-2A72874022F6}" type="presOf" srcId="{41E96E95-EBB5-4CE8-A47E-7F78579A476A}" destId="{3F67D666-0083-4099-8EE1-45430B52C010}" srcOrd="1" destOrd="0" presId="urn:microsoft.com/office/officeart/2005/8/layout/hierarchy3"/>
    <dgm:cxn modelId="{902990C0-C0A6-43FD-B1BF-D60BDA0F49D0}" type="presOf" srcId="{167275B8-D8E2-464D-B6E9-1CFCF64450AF}" destId="{A5A35C8D-6A96-439C-AF46-A155B8755ED3}" srcOrd="0" destOrd="2" presId="urn:microsoft.com/office/officeart/2005/8/layout/hierarchy3"/>
    <dgm:cxn modelId="{498F9AC4-AEF0-4FB0-91B9-FE03FBEC8A3F}" type="presOf" srcId="{D9552783-EF53-4D2F-9E10-A49F53F51F51}" destId="{A91E2254-E5F1-45CF-BEDC-32FF51D990F0}" srcOrd="0" destOrd="0" presId="urn:microsoft.com/office/officeart/2005/8/layout/hierarchy3"/>
    <dgm:cxn modelId="{FC0DD9C5-C9A8-48B9-96D8-8FC8BC8D1F43}" type="presOf" srcId="{31018DB6-2F57-4AC0-B0A7-BF8BB4496EB4}" destId="{AD5969FA-096F-4C11-ADFF-515695790357}" srcOrd="0" destOrd="1" presId="urn:microsoft.com/office/officeart/2005/8/layout/hierarchy3"/>
    <dgm:cxn modelId="{BBE8B0CB-BC02-4641-8069-3052A2764761}" type="presOf" srcId="{DD61840B-F7DB-4C90-919D-37A54AA72E43}" destId="{4DD44CB2-322E-4993-A7BC-512236071E19}" srcOrd="1" destOrd="0" presId="urn:microsoft.com/office/officeart/2005/8/layout/hierarchy3"/>
    <dgm:cxn modelId="{5EED2DD0-206F-4D03-9296-8A23435E91B0}" srcId="{15831F1D-26D4-4797-8F51-6B5A4C05FE59}" destId="{F7325FF8-7245-42F0-9FDD-67A4E995331F}" srcOrd="0" destOrd="0" parTransId="{2B4B3333-84BD-43A8-800D-7B196B9D20A0}" sibTransId="{6519FFF1-55B0-43F1-8264-DCB2163C69F8}"/>
    <dgm:cxn modelId="{4C9D95D2-F48F-4FD3-8FDC-6A046CDC7D6D}" srcId="{D9552783-EF53-4D2F-9E10-A49F53F51F51}" destId="{52802C75-8966-462D-A0F2-2B258A99757C}" srcOrd="1" destOrd="0" parTransId="{71D87D45-2357-493B-8936-70953293163C}" sibTransId="{35FA4CA9-36DA-43BE-8EA6-A5BAD9026D2C}"/>
    <dgm:cxn modelId="{7E0747E0-6656-422E-B31F-A1B02F5D3613}" srcId="{BCCA9BFA-05C1-46F4-B80B-B38EC591AC64}" destId="{31018DB6-2F57-4AC0-B0A7-BF8BB4496EB4}" srcOrd="0" destOrd="0" parTransId="{C7193B00-234E-4051-AA90-24A0BD0262D3}" sibTransId="{6D20BF09-60E1-4979-A1A5-5545053F8DBB}"/>
    <dgm:cxn modelId="{FFB93FE7-8B62-4091-A6DB-4A98D548C9CE}" srcId="{D9552783-EF53-4D2F-9E10-A49F53F51F51}" destId="{401C6080-E13C-455F-B7DB-ADB14A952649}" srcOrd="0" destOrd="0" parTransId="{A70F1046-DA38-457B-B750-AC60998BFEFE}" sibTransId="{0F6B34E5-BA64-44B7-8F1E-34994DB62942}"/>
    <dgm:cxn modelId="{E90C12EC-4C6C-4FD6-A0E6-3850967A7E40}" srcId="{41E96E95-EBB5-4CE8-A47E-7F78579A476A}" destId="{25F8D77A-A430-40F5-8CD8-6F3A44C301BE}" srcOrd="0" destOrd="0" parTransId="{7D60DE97-5E91-4355-AB5C-1119EAF006EA}" sibTransId="{8CF4D09E-4910-4060-AFCD-64E78114E7C9}"/>
    <dgm:cxn modelId="{D9076CEC-0562-4D56-9298-A818795C23D1}" type="presOf" srcId="{789728CC-EBE7-4E0D-BCF7-98339BED3DED}" destId="{D3D56AC1-DB2E-45B7-BA00-1CD28122256E}" srcOrd="0" destOrd="0" presId="urn:microsoft.com/office/officeart/2005/8/layout/hierarchy3"/>
    <dgm:cxn modelId="{E78F8DEE-4809-4AC7-8609-1F99F79FC926}" srcId="{F2C801E0-4283-4332-9C53-14665A3517E7}" destId="{41E96E95-EBB5-4CE8-A47E-7F78579A476A}" srcOrd="1" destOrd="0" parTransId="{A00491AC-9262-4709-9B71-6BC5668A340F}" sibTransId="{E180F004-41A3-4D97-9C82-E6ECBBE519CC}"/>
    <dgm:cxn modelId="{90349DEF-4C1F-4BBA-95B3-95ED387B12D4}" type="presOf" srcId="{25F8D77A-A430-40F5-8CD8-6F3A44C301BE}" destId="{7A958A67-5DAC-4A5D-ABE0-D8CEB6CF365C}" srcOrd="0" destOrd="0" presId="urn:microsoft.com/office/officeart/2005/8/layout/hierarchy3"/>
    <dgm:cxn modelId="{6A4364F9-418A-413B-BDBD-63698785C1D7}" type="presOf" srcId="{15831F1D-26D4-4797-8F51-6B5A4C05FE59}" destId="{A5A35C8D-6A96-439C-AF46-A155B8755ED3}" srcOrd="0" destOrd="0" presId="urn:microsoft.com/office/officeart/2005/8/layout/hierarchy3"/>
    <dgm:cxn modelId="{D8CA3385-B654-4B88-803F-3FF3E668F177}" type="presParOf" srcId="{1BCB6AD7-E595-4DA8-A839-5097BB1F7EB5}" destId="{DAD28F97-C840-4C35-873E-40AF34721051}" srcOrd="0" destOrd="0" presId="urn:microsoft.com/office/officeart/2005/8/layout/hierarchy3"/>
    <dgm:cxn modelId="{E48B6D9A-BF8B-43C5-A22C-E588B1E7F5D3}" type="presParOf" srcId="{DAD28F97-C840-4C35-873E-40AF34721051}" destId="{8A8FCEA4-C1D1-4DBD-B790-FF3F44B82655}" srcOrd="0" destOrd="0" presId="urn:microsoft.com/office/officeart/2005/8/layout/hierarchy3"/>
    <dgm:cxn modelId="{61C4E905-83FF-4D78-B27E-B92F31302F84}" type="presParOf" srcId="{8A8FCEA4-C1D1-4DBD-B790-FF3F44B82655}" destId="{6F9F59D5-4B8E-4170-BA7A-305544BCA952}" srcOrd="0" destOrd="0" presId="urn:microsoft.com/office/officeart/2005/8/layout/hierarchy3"/>
    <dgm:cxn modelId="{561384C7-9EC8-46B1-AD7C-95E8774F3D82}" type="presParOf" srcId="{8A8FCEA4-C1D1-4DBD-B790-FF3F44B82655}" destId="{4DD44CB2-322E-4993-A7BC-512236071E19}" srcOrd="1" destOrd="0" presId="urn:microsoft.com/office/officeart/2005/8/layout/hierarchy3"/>
    <dgm:cxn modelId="{18382C12-C516-4789-8B9B-636D8A6A7731}" type="presParOf" srcId="{DAD28F97-C840-4C35-873E-40AF34721051}" destId="{EEBDC327-127C-48B9-B73C-A37ED2F024F9}" srcOrd="1" destOrd="0" presId="urn:microsoft.com/office/officeart/2005/8/layout/hierarchy3"/>
    <dgm:cxn modelId="{BF413D97-1436-4EDA-8956-ED02A07E10A9}" type="presParOf" srcId="{EEBDC327-127C-48B9-B73C-A37ED2F024F9}" destId="{FC229305-B068-456A-BD05-25C9D615B28B}" srcOrd="0" destOrd="0" presId="urn:microsoft.com/office/officeart/2005/8/layout/hierarchy3"/>
    <dgm:cxn modelId="{596DB86E-6E30-4FFF-963D-68419790094B}" type="presParOf" srcId="{EEBDC327-127C-48B9-B73C-A37ED2F024F9}" destId="{A5A35C8D-6A96-439C-AF46-A155B8755ED3}" srcOrd="1" destOrd="0" presId="urn:microsoft.com/office/officeart/2005/8/layout/hierarchy3"/>
    <dgm:cxn modelId="{1176848F-AD0D-480B-8545-09757FCAD529}" type="presParOf" srcId="{EEBDC327-127C-48B9-B73C-A37ED2F024F9}" destId="{5E6ACA96-E3AA-46E1-B361-3CE84F68B501}" srcOrd="2" destOrd="0" presId="urn:microsoft.com/office/officeart/2005/8/layout/hierarchy3"/>
    <dgm:cxn modelId="{601C8983-8F6D-4EDC-A733-54A73488F361}" type="presParOf" srcId="{EEBDC327-127C-48B9-B73C-A37ED2F024F9}" destId="{A91E2254-E5F1-45CF-BEDC-32FF51D990F0}" srcOrd="3" destOrd="0" presId="urn:microsoft.com/office/officeart/2005/8/layout/hierarchy3"/>
    <dgm:cxn modelId="{9959D898-9ED6-4D74-8005-7ACC67323021}" type="presParOf" srcId="{EEBDC327-127C-48B9-B73C-A37ED2F024F9}" destId="{B2D42A2F-1147-4BA4-AF31-EF48A67D359F}" srcOrd="4" destOrd="0" presId="urn:microsoft.com/office/officeart/2005/8/layout/hierarchy3"/>
    <dgm:cxn modelId="{46CB1F28-2948-465F-B945-A1CD5DD154C2}" type="presParOf" srcId="{EEBDC327-127C-48B9-B73C-A37ED2F024F9}" destId="{AD5969FA-096F-4C11-ADFF-515695790357}" srcOrd="5" destOrd="0" presId="urn:microsoft.com/office/officeart/2005/8/layout/hierarchy3"/>
    <dgm:cxn modelId="{90B3116B-4F9C-447C-837D-F837FD83EC43}" type="presParOf" srcId="{1BCB6AD7-E595-4DA8-A839-5097BB1F7EB5}" destId="{26BD5290-8BA4-4A5E-94C6-6FD89B4BF42A}" srcOrd="1" destOrd="0" presId="urn:microsoft.com/office/officeart/2005/8/layout/hierarchy3"/>
    <dgm:cxn modelId="{8FF1FC50-11B2-4A93-B7C6-61608D64F2BE}" type="presParOf" srcId="{26BD5290-8BA4-4A5E-94C6-6FD89B4BF42A}" destId="{52F0D253-26A1-4187-866A-5DFD88B60062}" srcOrd="0" destOrd="0" presId="urn:microsoft.com/office/officeart/2005/8/layout/hierarchy3"/>
    <dgm:cxn modelId="{7E4E4136-CCAD-4E22-9C59-589A89D11980}" type="presParOf" srcId="{52F0D253-26A1-4187-866A-5DFD88B60062}" destId="{7ECE50D5-74F2-4DA0-9EBE-E3FD01931681}" srcOrd="0" destOrd="0" presId="urn:microsoft.com/office/officeart/2005/8/layout/hierarchy3"/>
    <dgm:cxn modelId="{F6B03C12-9BA0-4CD5-9562-F237E96638DF}" type="presParOf" srcId="{52F0D253-26A1-4187-866A-5DFD88B60062}" destId="{3F67D666-0083-4099-8EE1-45430B52C010}" srcOrd="1" destOrd="0" presId="urn:microsoft.com/office/officeart/2005/8/layout/hierarchy3"/>
    <dgm:cxn modelId="{E5B5DC78-648D-48DD-BE54-B042524C9AA4}" type="presParOf" srcId="{26BD5290-8BA4-4A5E-94C6-6FD89B4BF42A}" destId="{6BD50E8F-8D1D-41D3-B332-B7B00ED044BC}" srcOrd="1" destOrd="0" presId="urn:microsoft.com/office/officeart/2005/8/layout/hierarchy3"/>
    <dgm:cxn modelId="{52CEAC91-7AC5-486A-8745-2E9C43B358B6}" type="presParOf" srcId="{6BD50E8F-8D1D-41D3-B332-B7B00ED044BC}" destId="{208A040B-9EAB-46E2-91FD-50CBA46B5CE4}" srcOrd="0" destOrd="0" presId="urn:microsoft.com/office/officeart/2005/8/layout/hierarchy3"/>
    <dgm:cxn modelId="{7B42A556-4D07-44FD-BD8F-569AA7364F42}" type="presParOf" srcId="{6BD50E8F-8D1D-41D3-B332-B7B00ED044BC}" destId="{7A958A67-5DAC-4A5D-ABE0-D8CEB6CF365C}" srcOrd="1" destOrd="0" presId="urn:microsoft.com/office/officeart/2005/8/layout/hierarchy3"/>
    <dgm:cxn modelId="{D1CA6E0D-D464-4156-9B31-C239923DB95E}" type="presParOf" srcId="{6BD50E8F-8D1D-41D3-B332-B7B00ED044BC}" destId="{D3D56AC1-DB2E-45B7-BA00-1CD28122256E}" srcOrd="2" destOrd="0" presId="urn:microsoft.com/office/officeart/2005/8/layout/hierarchy3"/>
    <dgm:cxn modelId="{457775BC-24B3-46EC-990A-549F816D56EA}" type="presParOf" srcId="{6BD50E8F-8D1D-41D3-B332-B7B00ED044BC}" destId="{427881E4-231E-450D-B81D-9094A74AB2A9}" srcOrd="3" destOrd="0" presId="urn:microsoft.com/office/officeart/2005/8/layout/hierarchy3"/>
    <dgm:cxn modelId="{CD6E0BAE-4349-4FF6-AEFF-00C135C50C6E}" type="presParOf" srcId="{6BD50E8F-8D1D-41D3-B332-B7B00ED044BC}" destId="{4A19F992-666A-472C-A74D-E74F68261A3C}" srcOrd="4" destOrd="0" presId="urn:microsoft.com/office/officeart/2005/8/layout/hierarchy3"/>
    <dgm:cxn modelId="{ADD19975-02EE-4FC0-AD75-7F889FF6524D}" type="presParOf" srcId="{6BD50E8F-8D1D-41D3-B332-B7B00ED044BC}" destId="{618FEFAB-F6CC-4B6F-8D7F-CBF6ECA71909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FE2B2-8CD9-4B89-A124-9B103B73D55F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1830A6-63B2-4D67-B5A7-5C123CD19DBF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Overview of the Project </a:t>
          </a:r>
        </a:p>
      </dsp:txBody>
      <dsp:txXfrm>
        <a:off x="0" y="675"/>
        <a:ext cx="6900512" cy="1106957"/>
      </dsp:txXfrm>
    </dsp:sp>
    <dsp:sp modelId="{940EB7EC-58B5-4D38-B532-DE6D4317ED20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8F8B00-C92E-41CF-A155-46F03B521F20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2400" kern="1200"/>
            <a:t>Importance of the Project</a:t>
          </a:r>
          <a:endParaRPr lang="en-US" sz="2400" kern="1200"/>
        </a:p>
      </dsp:txBody>
      <dsp:txXfrm>
        <a:off x="0" y="1107633"/>
        <a:ext cx="6900512" cy="1106957"/>
      </dsp:txXfrm>
    </dsp:sp>
    <dsp:sp modelId="{7B52F0D0-AE03-486E-8305-5ED92FE79BE2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FFF261-BA14-4598-8BF0-5BE3E33A5394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Engineering Consideration</a:t>
          </a:r>
        </a:p>
      </dsp:txBody>
      <dsp:txXfrm>
        <a:off x="0" y="2214591"/>
        <a:ext cx="6900512" cy="1106957"/>
      </dsp:txXfrm>
    </dsp:sp>
    <dsp:sp modelId="{B2506B4F-A8E0-4E2A-91DF-58C76D03BF4E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756A64-190E-434B-87B5-71E4EA15CB39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2400" kern="1200"/>
            <a:t>Environmental Considerations:</a:t>
          </a:r>
          <a:endParaRPr lang="en-US" sz="2400" kern="1200"/>
        </a:p>
      </dsp:txBody>
      <dsp:txXfrm>
        <a:off x="0" y="3321549"/>
        <a:ext cx="6900512" cy="1106957"/>
      </dsp:txXfrm>
    </dsp:sp>
    <dsp:sp modelId="{27A6AFF9-04BD-4DE6-8B6C-4ABE7B3F2509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7ADD11-392A-4478-B222-28E9B1E44613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How it </a:t>
          </a:r>
          <a:r>
            <a:rPr lang="en-NG" sz="2400" kern="1200"/>
            <a:t>aligns with</a:t>
          </a:r>
          <a:r>
            <a:rPr lang="en-US" sz="2400" kern="1200"/>
            <a:t> and promote</a:t>
          </a:r>
          <a:r>
            <a:rPr lang="en-NG" sz="2400" kern="1200"/>
            <a:t> Nigeria's commitment to and promoting </a:t>
          </a:r>
          <a:r>
            <a:rPr lang="en-US" sz="2400" kern="1200"/>
            <a:t>the </a:t>
          </a:r>
          <a:r>
            <a:rPr lang="en-NG" sz="2400" kern="1200"/>
            <a:t>blue economy.</a:t>
          </a:r>
          <a:endParaRPr lang="en-US" sz="2400" kern="1200"/>
        </a:p>
      </dsp:txBody>
      <dsp:txXfrm>
        <a:off x="0" y="4428507"/>
        <a:ext cx="6900512" cy="110695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2E84AB-E2C9-2649-9181-0FBCFCDBBF84}">
      <dsp:nvSpPr>
        <dsp:cNvPr id="0" name=""/>
        <dsp:cNvSpPr/>
      </dsp:nvSpPr>
      <dsp:spPr>
        <a:xfrm>
          <a:off x="0" y="4643229"/>
          <a:ext cx="5211128" cy="761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libri" panose="020F0502020204030204" pitchFamily="2" charset="0"/>
              <a:cs typeface="Calibri" panose="020F0502020204030204" pitchFamily="2" charset="0"/>
            </a:rPr>
            <a:t>Feedback / Close Out</a:t>
          </a:r>
        </a:p>
      </dsp:txBody>
      <dsp:txXfrm>
        <a:off x="0" y="4643229"/>
        <a:ext cx="5211128" cy="411350"/>
      </dsp:txXfrm>
    </dsp:sp>
    <dsp:sp modelId="{41136356-A2F6-274A-98E6-5F36331AF681}">
      <dsp:nvSpPr>
        <dsp:cNvPr id="0" name=""/>
        <dsp:cNvSpPr/>
      </dsp:nvSpPr>
      <dsp:spPr>
        <a:xfrm>
          <a:off x="0" y="5039345"/>
          <a:ext cx="5211128" cy="3504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libri" panose="020F0502020204030204" pitchFamily="2" charset="0"/>
              <a:cs typeface="Calibri" panose="020F0502020204030204" pitchFamily="2" charset="0"/>
            </a:rPr>
            <a:t>Feedback from aggrieved is receivedm claim can be closed upon satisfactory outcome</a:t>
          </a:r>
        </a:p>
      </dsp:txBody>
      <dsp:txXfrm>
        <a:off x="0" y="5039345"/>
        <a:ext cx="5211128" cy="350409"/>
      </dsp:txXfrm>
    </dsp:sp>
    <dsp:sp modelId="{D5F85550-5826-074D-94FA-F8A5CD961AD7}">
      <dsp:nvSpPr>
        <dsp:cNvPr id="0" name=""/>
        <dsp:cNvSpPr/>
      </dsp:nvSpPr>
      <dsp:spPr>
        <a:xfrm rot="10800000">
          <a:off x="0" y="3483068"/>
          <a:ext cx="5211128" cy="117158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libri" panose="020F0502020204030204" pitchFamily="2" charset="0"/>
              <a:cs typeface="Calibri" panose="020F0502020204030204" pitchFamily="2" charset="0"/>
            </a:rPr>
            <a:t>Resolution or Appeal</a:t>
          </a:r>
        </a:p>
      </dsp:txBody>
      <dsp:txXfrm rot="-10800000">
        <a:off x="0" y="3483068"/>
        <a:ext cx="5211128" cy="411227"/>
      </dsp:txXfrm>
    </dsp:sp>
    <dsp:sp modelId="{E695EE62-95DB-1D4E-B029-906813726FE6}">
      <dsp:nvSpPr>
        <dsp:cNvPr id="0" name=""/>
        <dsp:cNvSpPr/>
      </dsp:nvSpPr>
      <dsp:spPr>
        <a:xfrm>
          <a:off x="0" y="3894295"/>
          <a:ext cx="5211128" cy="3503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libri" panose="020F0502020204030204" pitchFamily="2" charset="0"/>
              <a:cs typeface="Calibri" panose="020F0502020204030204" pitchFamily="2" charset="0"/>
            </a:rPr>
            <a:t>Remedial actions are implemented, the claim remains opened for potential appeals</a:t>
          </a:r>
        </a:p>
      </dsp:txBody>
      <dsp:txXfrm>
        <a:off x="0" y="3894295"/>
        <a:ext cx="5211128" cy="350304"/>
      </dsp:txXfrm>
    </dsp:sp>
    <dsp:sp modelId="{2885B19D-C385-CD40-B0E1-ABF936CBD425}">
      <dsp:nvSpPr>
        <dsp:cNvPr id="0" name=""/>
        <dsp:cNvSpPr/>
      </dsp:nvSpPr>
      <dsp:spPr>
        <a:xfrm rot="10800000">
          <a:off x="0" y="2322907"/>
          <a:ext cx="5211128" cy="117158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libri" panose="020F0502020204030204" pitchFamily="2" charset="0"/>
              <a:cs typeface="Calibri" panose="020F0502020204030204" pitchFamily="2" charset="0"/>
            </a:rPr>
            <a:t>Fact-Finding</a:t>
          </a:r>
        </a:p>
      </dsp:txBody>
      <dsp:txXfrm rot="-10800000">
        <a:off x="0" y="2322907"/>
        <a:ext cx="5211128" cy="411227"/>
      </dsp:txXfrm>
    </dsp:sp>
    <dsp:sp modelId="{867C5118-64A5-E149-AA6F-D233DA97E456}">
      <dsp:nvSpPr>
        <dsp:cNvPr id="0" name=""/>
        <dsp:cNvSpPr/>
      </dsp:nvSpPr>
      <dsp:spPr>
        <a:xfrm>
          <a:off x="0" y="2734134"/>
          <a:ext cx="5211128" cy="3503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libri" panose="020F0502020204030204" pitchFamily="2" charset="0"/>
              <a:cs typeface="Calibri" panose="020F0502020204030204" pitchFamily="2" charset="0"/>
            </a:rPr>
            <a:t>Complaint is investigated including inputs and perspecties of parties involved</a:t>
          </a:r>
        </a:p>
      </dsp:txBody>
      <dsp:txXfrm>
        <a:off x="0" y="2734134"/>
        <a:ext cx="5211128" cy="350304"/>
      </dsp:txXfrm>
    </dsp:sp>
    <dsp:sp modelId="{BD584FDD-CD30-D440-A5C3-4BE896219715}">
      <dsp:nvSpPr>
        <dsp:cNvPr id="0" name=""/>
        <dsp:cNvSpPr/>
      </dsp:nvSpPr>
      <dsp:spPr>
        <a:xfrm rot="10800000">
          <a:off x="0" y="1162746"/>
          <a:ext cx="5211128" cy="117158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libri" panose="020F0502020204030204" pitchFamily="2" charset="0"/>
              <a:cs typeface="Calibri" panose="020F0502020204030204" pitchFamily="2" charset="0"/>
            </a:rPr>
            <a:t>Record</a:t>
          </a:r>
        </a:p>
      </dsp:txBody>
      <dsp:txXfrm rot="-10800000">
        <a:off x="0" y="1162746"/>
        <a:ext cx="5211128" cy="411227"/>
      </dsp:txXfrm>
    </dsp:sp>
    <dsp:sp modelId="{64CD86E5-539C-C84E-84AE-032209B90A05}">
      <dsp:nvSpPr>
        <dsp:cNvPr id="0" name=""/>
        <dsp:cNvSpPr/>
      </dsp:nvSpPr>
      <dsp:spPr>
        <a:xfrm>
          <a:off x="0" y="1573973"/>
          <a:ext cx="5211128" cy="3503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2" charset="0"/>
              <a:cs typeface="Calibri" panose="020F0502020204030204" pitchFamily="2" charset="0"/>
            </a:rPr>
            <a:t>Grievance is recorded in the Grievance Log with a number, and assigning dedicated personnel for its resolution-seeking process</a:t>
          </a:r>
        </a:p>
      </dsp:txBody>
      <dsp:txXfrm>
        <a:off x="0" y="1573973"/>
        <a:ext cx="5211128" cy="350304"/>
      </dsp:txXfrm>
    </dsp:sp>
    <dsp:sp modelId="{D80E497C-4629-EA4F-B9A9-0DE0E1E635F3}">
      <dsp:nvSpPr>
        <dsp:cNvPr id="0" name=""/>
        <dsp:cNvSpPr/>
      </dsp:nvSpPr>
      <dsp:spPr>
        <a:xfrm rot="10800000">
          <a:off x="0" y="2584"/>
          <a:ext cx="5211128" cy="117158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2" charset="0"/>
              <a:cs typeface="Calibri" panose="020F0502020204030204" pitchFamily="2" charset="0"/>
            </a:rPr>
            <a:t>Receipt of Grievance or Complaint</a:t>
          </a:r>
        </a:p>
      </dsp:txBody>
      <dsp:txXfrm rot="-10800000">
        <a:off x="0" y="2584"/>
        <a:ext cx="5211128" cy="411227"/>
      </dsp:txXfrm>
    </dsp:sp>
    <dsp:sp modelId="{F3B82230-AA03-4240-9E31-D9D171DC65F8}">
      <dsp:nvSpPr>
        <dsp:cNvPr id="0" name=""/>
        <dsp:cNvSpPr/>
      </dsp:nvSpPr>
      <dsp:spPr>
        <a:xfrm>
          <a:off x="0" y="413812"/>
          <a:ext cx="5211128" cy="3503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libri" panose="020F0502020204030204" pitchFamily="2" charset="0"/>
              <a:cs typeface="Calibri" panose="020F0502020204030204" pitchFamily="2" charset="0"/>
            </a:rPr>
            <a:t>Submission, reporting or direct capture of grievance</a:t>
          </a:r>
        </a:p>
      </dsp:txBody>
      <dsp:txXfrm>
        <a:off x="0" y="413812"/>
        <a:ext cx="5211128" cy="35030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0238DE-1C95-4223-B44E-E9D37DA8E317}">
      <dsp:nvSpPr>
        <dsp:cNvPr id="0" name=""/>
        <dsp:cNvSpPr/>
      </dsp:nvSpPr>
      <dsp:spPr>
        <a:xfrm>
          <a:off x="0" y="38754"/>
          <a:ext cx="10515600" cy="1814670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solidFill>
                <a:schemeClr val="tx1"/>
              </a:solidFill>
            </a:rPr>
            <a:t>T</a:t>
          </a:r>
          <a:r>
            <a:rPr lang="en-NG" sz="3300" kern="1200" dirty="0">
              <a:solidFill>
                <a:schemeClr val="tx1"/>
              </a:solidFill>
            </a:rPr>
            <a:t>he project primarily focuses on transportation, </a:t>
          </a:r>
          <a:r>
            <a:rPr lang="en-US" sz="3300" kern="1200" dirty="0">
              <a:solidFill>
                <a:schemeClr val="tx1"/>
              </a:solidFill>
            </a:rPr>
            <a:t>however, </a:t>
          </a:r>
          <a:r>
            <a:rPr lang="en-NG" sz="3300" kern="1200" dirty="0">
              <a:solidFill>
                <a:schemeClr val="tx1"/>
              </a:solidFill>
            </a:rPr>
            <a:t>its positive impact on the environment can contribute to a greener economy:</a:t>
          </a:r>
          <a:endParaRPr lang="en-US" sz="3300" kern="1200" dirty="0">
            <a:solidFill>
              <a:schemeClr val="tx1"/>
            </a:solidFill>
          </a:endParaRPr>
        </a:p>
      </dsp:txBody>
      <dsp:txXfrm>
        <a:off x="88585" y="127339"/>
        <a:ext cx="10338430" cy="1637500"/>
      </dsp:txXfrm>
    </dsp:sp>
    <dsp:sp modelId="{A2FA50E7-986E-4AB9-8A52-9EE4ABD288D4}">
      <dsp:nvSpPr>
        <dsp:cNvPr id="0" name=""/>
        <dsp:cNvSpPr/>
      </dsp:nvSpPr>
      <dsp:spPr>
        <a:xfrm>
          <a:off x="0" y="1853424"/>
          <a:ext cx="10515600" cy="2459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NG" sz="2600" b="1" kern="1200">
              <a:solidFill>
                <a:schemeClr val="tx1"/>
              </a:solidFill>
            </a:rPr>
            <a:t>Reduced Emissions: </a:t>
          </a:r>
          <a:r>
            <a:rPr lang="en-NG" sz="2600" kern="1200">
              <a:solidFill>
                <a:schemeClr val="tx1"/>
              </a:solidFill>
            </a:rPr>
            <a:t>Efficient transportation reduces carbon emissions, benefiting air quality and overall sustainability.</a:t>
          </a:r>
          <a:endParaRPr lang="en-US" sz="2600" kern="1200">
            <a:solidFill>
              <a:schemeClr val="tx1"/>
            </a:solidFill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NG" sz="2600" b="1" kern="1200">
              <a:solidFill>
                <a:schemeClr val="tx1"/>
              </a:solidFill>
            </a:rPr>
            <a:t>Promotion of Sustainable Practices: </a:t>
          </a:r>
          <a:r>
            <a:rPr lang="en-NG" sz="2600" kern="1200">
              <a:solidFill>
                <a:schemeClr val="tx1"/>
              </a:solidFill>
            </a:rPr>
            <a:t>The project can incorporate eco-friendly materials and energy-efficient designs.</a:t>
          </a:r>
          <a:endParaRPr lang="en-US" sz="2600" kern="1200">
            <a:solidFill>
              <a:schemeClr val="tx1"/>
            </a:solidFill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NG" sz="2600" b="1" kern="1200" dirty="0">
              <a:solidFill>
                <a:schemeClr val="tx1"/>
              </a:solidFill>
            </a:rPr>
            <a:t>Enhanced Livelihoods: </a:t>
          </a:r>
          <a:r>
            <a:rPr lang="en-NG" sz="2600" kern="1200" dirty="0">
              <a:solidFill>
                <a:schemeClr val="tx1"/>
              </a:solidFill>
            </a:rPr>
            <a:t>Job creation and economic growth can lead to better living standards and increased environmental awareness.</a:t>
          </a:r>
          <a:endParaRPr lang="en-US" sz="2600" kern="1200" dirty="0">
            <a:solidFill>
              <a:schemeClr val="tx1"/>
            </a:solidFill>
          </a:endParaRPr>
        </a:p>
      </dsp:txBody>
      <dsp:txXfrm>
        <a:off x="0" y="1853424"/>
        <a:ext cx="10515600" cy="245916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85190-6237-4B4C-9F47-7DCA61DEC4C6}">
      <dsp:nvSpPr>
        <dsp:cNvPr id="0" name=""/>
        <dsp:cNvSpPr/>
      </dsp:nvSpPr>
      <dsp:spPr>
        <a:xfrm>
          <a:off x="3357" y="16755"/>
          <a:ext cx="711703" cy="7117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A11D67-D157-4ED5-81EF-37D6CE5219EB}">
      <dsp:nvSpPr>
        <dsp:cNvPr id="0" name=""/>
        <dsp:cNvSpPr/>
      </dsp:nvSpPr>
      <dsp:spPr>
        <a:xfrm>
          <a:off x="3357" y="937812"/>
          <a:ext cx="2033437" cy="305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NG" sz="1900" b="1" kern="1200"/>
            <a:t>Inputs</a:t>
          </a:r>
          <a:r>
            <a:rPr lang="en-NG" sz="1900" kern="1200"/>
            <a:t>:</a:t>
          </a:r>
          <a:endParaRPr lang="en-US" sz="1900" kern="1200"/>
        </a:p>
      </dsp:txBody>
      <dsp:txXfrm>
        <a:off x="3357" y="937812"/>
        <a:ext cx="2033437" cy="305015"/>
      </dsp:txXfrm>
    </dsp:sp>
    <dsp:sp modelId="{55B44BB8-F0C0-484D-BB24-C1524209FDF4}">
      <dsp:nvSpPr>
        <dsp:cNvPr id="0" name=""/>
        <dsp:cNvSpPr/>
      </dsp:nvSpPr>
      <dsp:spPr>
        <a:xfrm>
          <a:off x="3357" y="1340201"/>
          <a:ext cx="2033437" cy="3545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1400" b="1" kern="1200"/>
            <a:t>Funding</a:t>
          </a:r>
          <a:r>
            <a:rPr lang="en-NG" sz="1400" kern="1200"/>
            <a:t>: Financial resources allocated for construction, maintenance, and operation.</a:t>
          </a:r>
          <a:endParaRPr lang="en-US" sz="1400" kern="120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1400" b="1" kern="1200" dirty="0"/>
            <a:t>Land Acquisition</a:t>
          </a:r>
          <a:r>
            <a:rPr lang="en-NG" sz="1400" kern="1200" dirty="0"/>
            <a:t>: Land along the coastal route for road construction.</a:t>
          </a:r>
          <a:endParaRPr lang="en-US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1400" b="1" kern="1200"/>
            <a:t>Skilled Labor</a:t>
          </a:r>
          <a:r>
            <a:rPr lang="en-NG" sz="1400" kern="1200"/>
            <a:t>: Engineers, construction workers, and project managers.</a:t>
          </a:r>
          <a:endParaRPr lang="en-US" sz="1400" kern="120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1400" b="1" kern="1200"/>
            <a:t>Materials</a:t>
          </a:r>
          <a:r>
            <a:rPr lang="en-NG" sz="1400" kern="1200"/>
            <a:t>: Cement, asphalt, steel, etc., required for building the highway.</a:t>
          </a:r>
          <a:endParaRPr lang="en-US" sz="1400" kern="1200"/>
        </a:p>
      </dsp:txBody>
      <dsp:txXfrm>
        <a:off x="3357" y="1340201"/>
        <a:ext cx="2033437" cy="3545241"/>
      </dsp:txXfrm>
    </dsp:sp>
    <dsp:sp modelId="{858157E5-8AD8-4CA2-BD62-6661C67E76F6}">
      <dsp:nvSpPr>
        <dsp:cNvPr id="0" name=""/>
        <dsp:cNvSpPr/>
      </dsp:nvSpPr>
      <dsp:spPr>
        <a:xfrm>
          <a:off x="2392646" y="16755"/>
          <a:ext cx="711703" cy="7117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98E5CC-8A86-4CBC-9CD4-6D3D35AC8432}">
      <dsp:nvSpPr>
        <dsp:cNvPr id="0" name=""/>
        <dsp:cNvSpPr/>
      </dsp:nvSpPr>
      <dsp:spPr>
        <a:xfrm>
          <a:off x="2392646" y="937812"/>
          <a:ext cx="2033437" cy="305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NG" sz="1900" b="1" kern="1200"/>
            <a:t>Activities</a:t>
          </a:r>
          <a:r>
            <a:rPr lang="en-NG" sz="1900" kern="1200"/>
            <a:t>:</a:t>
          </a:r>
          <a:endParaRPr lang="en-US" sz="1900" kern="1200"/>
        </a:p>
      </dsp:txBody>
      <dsp:txXfrm>
        <a:off x="2392646" y="937812"/>
        <a:ext cx="2033437" cy="305015"/>
      </dsp:txXfrm>
    </dsp:sp>
    <dsp:sp modelId="{70262BFC-963C-4278-81C1-0B8539FAEFAA}">
      <dsp:nvSpPr>
        <dsp:cNvPr id="0" name=""/>
        <dsp:cNvSpPr/>
      </dsp:nvSpPr>
      <dsp:spPr>
        <a:xfrm>
          <a:off x="2392646" y="1340201"/>
          <a:ext cx="2033437" cy="3545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1400" b="1" kern="1200"/>
            <a:t>Design and Planning</a:t>
          </a:r>
          <a:r>
            <a:rPr lang="en-NG" sz="1400" kern="1200"/>
            <a:t>: Detailed engineering plans, environmental impact assessments, and alignment studies.</a:t>
          </a:r>
          <a:endParaRPr lang="en-US" sz="1400" kern="120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1400" b="1" kern="1200"/>
            <a:t>Construction</a:t>
          </a:r>
          <a:r>
            <a:rPr lang="en-NG" sz="1400" kern="1200"/>
            <a:t>: Building the highway, including earthworks, bridges, tunnels, and drainage systems.</a:t>
          </a:r>
          <a:endParaRPr lang="en-US" sz="1400" kern="120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1400" b="1" kern="1200"/>
            <a:t>Maintenance</a:t>
          </a:r>
          <a:r>
            <a:rPr lang="en-NG" sz="1400" kern="1200"/>
            <a:t>: Regular upkeep, repairs, and safety measures.</a:t>
          </a:r>
          <a:endParaRPr lang="en-US" sz="1400" kern="1200"/>
        </a:p>
      </dsp:txBody>
      <dsp:txXfrm>
        <a:off x="2392646" y="1340201"/>
        <a:ext cx="2033437" cy="3545241"/>
      </dsp:txXfrm>
    </dsp:sp>
    <dsp:sp modelId="{1C71C4BE-3A6F-4A1C-ADC4-B663422D20D1}">
      <dsp:nvSpPr>
        <dsp:cNvPr id="0" name=""/>
        <dsp:cNvSpPr/>
      </dsp:nvSpPr>
      <dsp:spPr>
        <a:xfrm>
          <a:off x="4781935" y="16755"/>
          <a:ext cx="711703" cy="71170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E86550-FA1C-4AD3-925C-363542A8AB2E}">
      <dsp:nvSpPr>
        <dsp:cNvPr id="0" name=""/>
        <dsp:cNvSpPr/>
      </dsp:nvSpPr>
      <dsp:spPr>
        <a:xfrm>
          <a:off x="4781935" y="937812"/>
          <a:ext cx="2033437" cy="305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NG" sz="1900" b="1" kern="1200" dirty="0"/>
            <a:t>Outputs</a:t>
          </a:r>
          <a:r>
            <a:rPr lang="en-NG" sz="1900" kern="1200" dirty="0"/>
            <a:t>:</a:t>
          </a:r>
          <a:endParaRPr lang="en-US" sz="1900" kern="1200" dirty="0"/>
        </a:p>
      </dsp:txBody>
      <dsp:txXfrm>
        <a:off x="4781935" y="937812"/>
        <a:ext cx="2033437" cy="305015"/>
      </dsp:txXfrm>
    </dsp:sp>
    <dsp:sp modelId="{F0230AEA-55F5-4250-A104-19BB4C7F5390}">
      <dsp:nvSpPr>
        <dsp:cNvPr id="0" name=""/>
        <dsp:cNvSpPr/>
      </dsp:nvSpPr>
      <dsp:spPr>
        <a:xfrm>
          <a:off x="4781935" y="1340201"/>
          <a:ext cx="2033437" cy="3545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1400" b="1" kern="1200"/>
            <a:t>Physical Infrastructure</a:t>
          </a:r>
          <a:r>
            <a:rPr lang="en-NG" sz="1400" kern="1200"/>
            <a:t>: Completed highway with multiple lanes, bridges, and train tracks.</a:t>
          </a:r>
          <a:endParaRPr lang="en-US" sz="1400" kern="120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1400" b="1" kern="1200"/>
            <a:t>Improved Connectivity</a:t>
          </a:r>
          <a:r>
            <a:rPr lang="en-NG" sz="1400" kern="1200"/>
            <a:t>: Enhanced transportation links between coastal states.</a:t>
          </a:r>
          <a:endParaRPr lang="en-US" sz="1400" kern="120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1400" b="1" kern="1200"/>
            <a:t>Reduced Travel Time</a:t>
          </a:r>
          <a:r>
            <a:rPr lang="en-NG" sz="1400" kern="1200"/>
            <a:t>: Shorter distances between cities along the route.</a:t>
          </a:r>
          <a:endParaRPr lang="en-US" sz="1400" kern="1200"/>
        </a:p>
      </dsp:txBody>
      <dsp:txXfrm>
        <a:off x="4781935" y="1340201"/>
        <a:ext cx="2033437" cy="3545241"/>
      </dsp:txXfrm>
    </dsp:sp>
    <dsp:sp modelId="{07DAD6CD-E775-415B-8133-E4DA9A1132AF}">
      <dsp:nvSpPr>
        <dsp:cNvPr id="0" name=""/>
        <dsp:cNvSpPr/>
      </dsp:nvSpPr>
      <dsp:spPr>
        <a:xfrm>
          <a:off x="7171224" y="16755"/>
          <a:ext cx="711703" cy="71170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0344EF-FAE1-4D79-BBA6-FF1CD2C23D45}">
      <dsp:nvSpPr>
        <dsp:cNvPr id="0" name=""/>
        <dsp:cNvSpPr/>
      </dsp:nvSpPr>
      <dsp:spPr>
        <a:xfrm>
          <a:off x="7171224" y="937812"/>
          <a:ext cx="2033437" cy="305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NG" sz="1900" b="1" kern="1200"/>
            <a:t>Outcomes</a:t>
          </a:r>
          <a:r>
            <a:rPr lang="en-NG" sz="1900" kern="1200"/>
            <a:t>:</a:t>
          </a:r>
          <a:endParaRPr lang="en-US" sz="1900" kern="1200"/>
        </a:p>
      </dsp:txBody>
      <dsp:txXfrm>
        <a:off x="7171224" y="937812"/>
        <a:ext cx="2033437" cy="305015"/>
      </dsp:txXfrm>
    </dsp:sp>
    <dsp:sp modelId="{34DC9CEC-6975-4D89-A41D-9449306A8B3B}">
      <dsp:nvSpPr>
        <dsp:cNvPr id="0" name=""/>
        <dsp:cNvSpPr/>
      </dsp:nvSpPr>
      <dsp:spPr>
        <a:xfrm>
          <a:off x="7171224" y="1340201"/>
          <a:ext cx="2033437" cy="3545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1400" b="1" kern="1200"/>
            <a:t>Economic Growth</a:t>
          </a:r>
          <a:r>
            <a:rPr lang="en-NG" sz="1400" kern="1200"/>
            <a:t>: Increased trade, investment, and industrial development due to improved connectivity.</a:t>
          </a:r>
          <a:endParaRPr lang="en-US" sz="1400" kern="120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1400" b="1" kern="1200"/>
            <a:t>Job Creation</a:t>
          </a:r>
          <a:r>
            <a:rPr lang="en-NG" sz="1400" kern="1200"/>
            <a:t>: Employment opportunities during construction and maintenance.</a:t>
          </a:r>
          <a:endParaRPr lang="en-US" sz="1400" kern="120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1400" b="1" kern="1200"/>
            <a:t>Environmental Impact</a:t>
          </a:r>
          <a:r>
            <a:rPr lang="en-NG" sz="1400" kern="1200"/>
            <a:t>: Reduced congestion and pollution as traffic flows more efficiently.</a:t>
          </a:r>
          <a:endParaRPr lang="en-US" sz="1400" kern="1200"/>
        </a:p>
      </dsp:txBody>
      <dsp:txXfrm>
        <a:off x="7171224" y="1340201"/>
        <a:ext cx="2033437" cy="3545241"/>
      </dsp:txXfrm>
    </dsp:sp>
    <dsp:sp modelId="{31244AAB-1838-4307-8E0B-AD5B26F9A8D9}">
      <dsp:nvSpPr>
        <dsp:cNvPr id="0" name=""/>
        <dsp:cNvSpPr/>
      </dsp:nvSpPr>
      <dsp:spPr>
        <a:xfrm>
          <a:off x="9560513" y="16755"/>
          <a:ext cx="711703" cy="71170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88BD4D-69B8-4E21-9C2E-98C57D286C70}">
      <dsp:nvSpPr>
        <dsp:cNvPr id="0" name=""/>
        <dsp:cNvSpPr/>
      </dsp:nvSpPr>
      <dsp:spPr>
        <a:xfrm>
          <a:off x="9560513" y="937812"/>
          <a:ext cx="2033437" cy="305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NG" sz="1900" b="1" kern="1200"/>
            <a:t>Impacts</a:t>
          </a:r>
          <a:r>
            <a:rPr lang="en-NG" sz="1900" kern="1200"/>
            <a:t>:</a:t>
          </a:r>
          <a:endParaRPr lang="en-US" sz="1900" kern="1200"/>
        </a:p>
      </dsp:txBody>
      <dsp:txXfrm>
        <a:off x="9560513" y="937812"/>
        <a:ext cx="2033437" cy="305015"/>
      </dsp:txXfrm>
    </dsp:sp>
    <dsp:sp modelId="{7DE8171C-89E4-4BF6-8F51-FA0ACB2EE064}">
      <dsp:nvSpPr>
        <dsp:cNvPr id="0" name=""/>
        <dsp:cNvSpPr/>
      </dsp:nvSpPr>
      <dsp:spPr>
        <a:xfrm>
          <a:off x="9560513" y="1340201"/>
          <a:ext cx="2033437" cy="3545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1400" b="1" kern="1200"/>
            <a:t>Regional Development</a:t>
          </a:r>
          <a:r>
            <a:rPr lang="en-NG" sz="1400" kern="1200"/>
            <a:t>: Boosted economic activity, tourism, and urbanization.</a:t>
          </a:r>
          <a:endParaRPr lang="en-US" sz="1400" kern="120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1400" b="1" kern="1200"/>
            <a:t>Social Well-Being</a:t>
          </a:r>
          <a:r>
            <a:rPr lang="en-NG" sz="1400" kern="1200"/>
            <a:t>: Better access to healthcare, education, and services.</a:t>
          </a:r>
          <a:endParaRPr lang="en-US" sz="1400" kern="120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1400" b="1" u="sng" kern="1200" dirty="0"/>
            <a:t>National Progress</a:t>
          </a:r>
          <a:r>
            <a:rPr lang="en-NG" sz="1400" u="sng" kern="1200" dirty="0"/>
            <a:t>: A landmark infrastructure project contributing to Nigeria’s growth and global recognition</a:t>
          </a:r>
          <a:r>
            <a:rPr lang="en-NG" sz="1400" kern="1200" dirty="0"/>
            <a:t>.</a:t>
          </a:r>
          <a:endParaRPr lang="en-US" sz="1400" kern="1200" dirty="0"/>
        </a:p>
      </dsp:txBody>
      <dsp:txXfrm>
        <a:off x="9560513" y="1340201"/>
        <a:ext cx="2033437" cy="354524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FA929-DEE3-49E2-BB6B-0816ACC59700}">
      <dsp:nvSpPr>
        <dsp:cNvPr id="0" name=""/>
        <dsp:cNvSpPr/>
      </dsp:nvSpPr>
      <dsp:spPr>
        <a:xfrm>
          <a:off x="0" y="80143"/>
          <a:ext cx="11290763" cy="3931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i="0" kern="1200"/>
            <a:t>Natural Capital</a:t>
          </a:r>
          <a:r>
            <a:rPr lang="en-US" sz="1400" b="0" i="0" kern="1200"/>
            <a:t>:</a:t>
          </a:r>
          <a:endParaRPr lang="en-US" sz="1400" kern="1200"/>
        </a:p>
      </dsp:txBody>
      <dsp:txXfrm>
        <a:off x="19191" y="99334"/>
        <a:ext cx="11252381" cy="354738"/>
      </dsp:txXfrm>
    </dsp:sp>
    <dsp:sp modelId="{BFCC4D44-55C4-46AC-8CC9-DE75C295D0C8}">
      <dsp:nvSpPr>
        <dsp:cNvPr id="0" name=""/>
        <dsp:cNvSpPr/>
      </dsp:nvSpPr>
      <dsp:spPr>
        <a:xfrm>
          <a:off x="0" y="473263"/>
          <a:ext cx="11290763" cy="478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8482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400" b="0" i="0" kern="1200" dirty="0"/>
            <a:t>The coastal road traverses diverse ecosystems, including mangroves, wetlands, and forests. Proper planning and management can enhance natural capital by preserving biodiversity, carbon sequestration, and ecosystem services.</a:t>
          </a:r>
          <a:endParaRPr lang="en-US" sz="1400" kern="1200" dirty="0"/>
        </a:p>
      </dsp:txBody>
      <dsp:txXfrm>
        <a:off x="0" y="473263"/>
        <a:ext cx="11290763" cy="478170"/>
      </dsp:txXfrm>
    </dsp:sp>
    <dsp:sp modelId="{4DAC9793-48EE-4B8A-9339-E9F490ABF42F}">
      <dsp:nvSpPr>
        <dsp:cNvPr id="0" name=""/>
        <dsp:cNvSpPr/>
      </dsp:nvSpPr>
      <dsp:spPr>
        <a:xfrm>
          <a:off x="0" y="951433"/>
          <a:ext cx="11290763" cy="393120"/>
        </a:xfrm>
        <a:prstGeom prst="roundRect">
          <a:avLst/>
        </a:prstGeom>
        <a:solidFill>
          <a:schemeClr val="accent5">
            <a:hueOff val="-2025358"/>
            <a:satOff val="-138"/>
            <a:lumOff val="32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i="0" kern="1200"/>
            <a:t>Blue Economy</a:t>
          </a:r>
          <a:r>
            <a:rPr lang="en-US" sz="1400" b="0" i="0" kern="1200"/>
            <a:t>:</a:t>
          </a:r>
          <a:endParaRPr lang="en-US" sz="1400" kern="1200"/>
        </a:p>
      </dsp:txBody>
      <dsp:txXfrm>
        <a:off x="19191" y="970624"/>
        <a:ext cx="11252381" cy="354738"/>
      </dsp:txXfrm>
    </dsp:sp>
    <dsp:sp modelId="{C90C3C92-D97A-4D65-ABBF-4528E4BAF926}">
      <dsp:nvSpPr>
        <dsp:cNvPr id="0" name=""/>
        <dsp:cNvSpPr/>
      </dsp:nvSpPr>
      <dsp:spPr>
        <a:xfrm>
          <a:off x="0" y="1344553"/>
          <a:ext cx="11290763" cy="478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8482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400" b="0" i="0" kern="1200" dirty="0"/>
            <a:t>The road connects coastal communities, fishing ports, and maritime activities. It can stimulate the blue economy by improving transportation for fisheries, aquaculture, and marine tourism.</a:t>
          </a:r>
          <a:endParaRPr lang="en-US" sz="1400" kern="1200" dirty="0"/>
        </a:p>
      </dsp:txBody>
      <dsp:txXfrm>
        <a:off x="0" y="1344553"/>
        <a:ext cx="11290763" cy="478170"/>
      </dsp:txXfrm>
    </dsp:sp>
    <dsp:sp modelId="{47D48752-3A88-458F-AC47-F5E5CBAA61AE}">
      <dsp:nvSpPr>
        <dsp:cNvPr id="0" name=""/>
        <dsp:cNvSpPr/>
      </dsp:nvSpPr>
      <dsp:spPr>
        <a:xfrm>
          <a:off x="0" y="1822723"/>
          <a:ext cx="11290763" cy="393120"/>
        </a:xfrm>
        <a:prstGeom prst="round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i="0" kern="1200"/>
            <a:t>Net Zero</a:t>
          </a:r>
          <a:r>
            <a:rPr lang="en-US" sz="1400" b="0" i="0" kern="1200"/>
            <a:t>:</a:t>
          </a:r>
          <a:endParaRPr lang="en-US" sz="1400" kern="1200"/>
        </a:p>
      </dsp:txBody>
      <dsp:txXfrm>
        <a:off x="19191" y="1841914"/>
        <a:ext cx="11252381" cy="354738"/>
      </dsp:txXfrm>
    </dsp:sp>
    <dsp:sp modelId="{7040652B-8ED0-4855-8BF9-A3E75653C603}">
      <dsp:nvSpPr>
        <dsp:cNvPr id="0" name=""/>
        <dsp:cNvSpPr/>
      </dsp:nvSpPr>
      <dsp:spPr>
        <a:xfrm>
          <a:off x="0" y="2215843"/>
          <a:ext cx="11290763" cy="478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8482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400" b="0" i="0" kern="1200" dirty="0"/>
            <a:t>While not directly tied to the road, achieving net-zero emissions requires sustainable infrastructure. The road’s design, materials, and energy sources impact its carbon footprint.</a:t>
          </a:r>
          <a:endParaRPr lang="en-US" sz="1400" kern="1200" dirty="0"/>
        </a:p>
      </dsp:txBody>
      <dsp:txXfrm>
        <a:off x="0" y="2215843"/>
        <a:ext cx="11290763" cy="478170"/>
      </dsp:txXfrm>
    </dsp:sp>
    <dsp:sp modelId="{243AB7D7-063A-4CD7-88AF-0B8EE529071F}">
      <dsp:nvSpPr>
        <dsp:cNvPr id="0" name=""/>
        <dsp:cNvSpPr/>
      </dsp:nvSpPr>
      <dsp:spPr>
        <a:xfrm>
          <a:off x="0" y="2694013"/>
          <a:ext cx="11290763" cy="393120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i="0" kern="1200"/>
            <a:t>Green Economy</a:t>
          </a:r>
          <a:r>
            <a:rPr lang="en-US" sz="1400" b="0" i="0" kern="1200"/>
            <a:t>:</a:t>
          </a:r>
          <a:endParaRPr lang="en-US" sz="1400" kern="1200"/>
        </a:p>
      </dsp:txBody>
      <dsp:txXfrm>
        <a:off x="19191" y="2713204"/>
        <a:ext cx="11252381" cy="354738"/>
      </dsp:txXfrm>
    </dsp:sp>
    <dsp:sp modelId="{B5BA9BD9-3F3D-474A-863B-CEEECA3A571E}">
      <dsp:nvSpPr>
        <dsp:cNvPr id="0" name=""/>
        <dsp:cNvSpPr/>
      </dsp:nvSpPr>
      <dsp:spPr>
        <a:xfrm>
          <a:off x="0" y="3087133"/>
          <a:ext cx="11290763" cy="478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8482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400" b="0" i="0" kern="1200" dirty="0"/>
            <a:t>The road’s construction and maintenance can align with green economy principles, promoting sustainable practices, job creation, and resource efficiency.</a:t>
          </a:r>
          <a:endParaRPr lang="en-US" sz="1400" kern="1200" dirty="0"/>
        </a:p>
      </dsp:txBody>
      <dsp:txXfrm>
        <a:off x="0" y="3087133"/>
        <a:ext cx="11290763" cy="478170"/>
      </dsp:txXfrm>
    </dsp:sp>
    <dsp:sp modelId="{14D5F529-5CF4-49D0-8052-B3DF8DC2CC48}">
      <dsp:nvSpPr>
        <dsp:cNvPr id="0" name=""/>
        <dsp:cNvSpPr/>
      </dsp:nvSpPr>
      <dsp:spPr>
        <a:xfrm>
          <a:off x="0" y="3565303"/>
          <a:ext cx="11290763" cy="393120"/>
        </a:xfrm>
        <a:prstGeom prst="round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i="0" kern="1200"/>
            <a:t>Circular Economy</a:t>
          </a:r>
          <a:r>
            <a:rPr lang="en-US" sz="1400" b="0" i="0" kern="1200"/>
            <a:t>:</a:t>
          </a:r>
          <a:endParaRPr lang="en-US" sz="1400" kern="1200"/>
        </a:p>
      </dsp:txBody>
      <dsp:txXfrm>
        <a:off x="19191" y="3584494"/>
        <a:ext cx="11252381" cy="354738"/>
      </dsp:txXfrm>
    </dsp:sp>
    <dsp:sp modelId="{F734DB49-422F-4EBA-969B-16DFD019237D}">
      <dsp:nvSpPr>
        <dsp:cNvPr id="0" name=""/>
        <dsp:cNvSpPr/>
      </dsp:nvSpPr>
      <dsp:spPr>
        <a:xfrm>
          <a:off x="0" y="3958423"/>
          <a:ext cx="11290763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8482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400" b="0" i="0" kern="1200" dirty="0"/>
            <a:t>Circular design for road materials, waste management, and recycling can minimize environmental impact.</a:t>
          </a:r>
          <a:endParaRPr lang="en-US" sz="1400" kern="1200" dirty="0"/>
        </a:p>
      </dsp:txBody>
      <dsp:txXfrm>
        <a:off x="0" y="3958423"/>
        <a:ext cx="11290763" cy="347760"/>
      </dsp:txXfrm>
    </dsp:sp>
    <dsp:sp modelId="{0014D82C-3A03-40E9-AC37-578A2347E8C1}">
      <dsp:nvSpPr>
        <dsp:cNvPr id="0" name=""/>
        <dsp:cNvSpPr/>
      </dsp:nvSpPr>
      <dsp:spPr>
        <a:xfrm>
          <a:off x="0" y="4306183"/>
          <a:ext cx="11290763" cy="393120"/>
        </a:xfrm>
        <a:prstGeom prst="roundRect">
          <a:avLst/>
        </a:prstGeom>
        <a:solidFill>
          <a:schemeClr val="accent5">
            <a:hueOff val="-10126791"/>
            <a:satOff val="-688"/>
            <a:lumOff val="163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i="0" kern="1200"/>
            <a:t>Climate Change</a:t>
          </a:r>
          <a:r>
            <a:rPr lang="en-US" sz="1400" b="0" i="0" kern="1200"/>
            <a:t>:</a:t>
          </a:r>
          <a:endParaRPr lang="en-US" sz="1400" kern="1200"/>
        </a:p>
      </dsp:txBody>
      <dsp:txXfrm>
        <a:off x="19191" y="4325374"/>
        <a:ext cx="11252381" cy="354738"/>
      </dsp:txXfrm>
    </dsp:sp>
    <dsp:sp modelId="{3546449D-1FB2-4D30-9553-8396CC954F33}">
      <dsp:nvSpPr>
        <dsp:cNvPr id="0" name=""/>
        <dsp:cNvSpPr/>
      </dsp:nvSpPr>
      <dsp:spPr>
        <a:xfrm>
          <a:off x="0" y="4699303"/>
          <a:ext cx="11290763" cy="478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8482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400" b="0" i="0" kern="1200"/>
            <a:t>The road’s resilience to climate-related events (e.g., sea-level rise, storms) is crucial. Mitigation efforts should consider adaptation strategies.</a:t>
          </a:r>
          <a:endParaRPr lang="en-US" sz="1400" kern="1200"/>
        </a:p>
      </dsp:txBody>
      <dsp:txXfrm>
        <a:off x="0" y="4699303"/>
        <a:ext cx="11290763" cy="478170"/>
      </dsp:txXfrm>
    </dsp:sp>
    <dsp:sp modelId="{350F07EF-4C89-4C55-AA21-37ACDB3BD8B4}">
      <dsp:nvSpPr>
        <dsp:cNvPr id="0" name=""/>
        <dsp:cNvSpPr/>
      </dsp:nvSpPr>
      <dsp:spPr>
        <a:xfrm>
          <a:off x="0" y="5177473"/>
          <a:ext cx="11290763" cy="39312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i="0" kern="1200"/>
            <a:t>Sustainable Development Goals (SDGs)</a:t>
          </a:r>
          <a:r>
            <a:rPr lang="en-US" sz="1400" b="0" i="0" kern="1200"/>
            <a:t>:</a:t>
          </a:r>
          <a:endParaRPr lang="en-US" sz="1400" kern="1200"/>
        </a:p>
      </dsp:txBody>
      <dsp:txXfrm>
        <a:off x="19191" y="5196664"/>
        <a:ext cx="11252381" cy="354738"/>
      </dsp:txXfrm>
    </dsp:sp>
    <dsp:sp modelId="{1DD09037-5965-4953-BEB2-1100AF97AC3B}">
      <dsp:nvSpPr>
        <dsp:cNvPr id="0" name=""/>
        <dsp:cNvSpPr/>
      </dsp:nvSpPr>
      <dsp:spPr>
        <a:xfrm>
          <a:off x="0" y="5570592"/>
          <a:ext cx="11290763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8482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400" b="0" i="0" kern="1200"/>
            <a:t>The road intersects with various SDGs, including Goal 9 (Infrastructure), Goal 11 (Sustainable Cities), and Goal 13 (Climate Action).</a:t>
          </a:r>
          <a:endParaRPr lang="en-US" sz="1400" kern="1200"/>
        </a:p>
      </dsp:txBody>
      <dsp:txXfrm>
        <a:off x="0" y="5570592"/>
        <a:ext cx="11290763" cy="34776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C03446-78A8-4AD9-98DE-8D5AF1A99654}">
      <dsp:nvSpPr>
        <dsp:cNvPr id="0" name=""/>
        <dsp:cNvSpPr/>
      </dsp:nvSpPr>
      <dsp:spPr>
        <a:xfrm>
          <a:off x="0" y="2101"/>
          <a:ext cx="11820292" cy="10649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E404FD-B4C4-4C9F-89B6-C4E883EF9224}">
      <dsp:nvSpPr>
        <dsp:cNvPr id="0" name=""/>
        <dsp:cNvSpPr/>
      </dsp:nvSpPr>
      <dsp:spPr>
        <a:xfrm>
          <a:off x="322143" y="241712"/>
          <a:ext cx="585715" cy="5857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DC781D-6306-418D-A4CD-D8D9A0E97B6D}">
      <dsp:nvSpPr>
        <dsp:cNvPr id="0" name=""/>
        <dsp:cNvSpPr/>
      </dsp:nvSpPr>
      <dsp:spPr>
        <a:xfrm>
          <a:off x="1230002" y="2101"/>
          <a:ext cx="5319131" cy="1064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706" tIns="112706" rIns="112706" bIns="11270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Enhanced Connectivity</a:t>
          </a:r>
          <a:r>
            <a:rPr lang="en-US" sz="2200" kern="1200"/>
            <a:t>:</a:t>
          </a:r>
        </a:p>
      </dsp:txBody>
      <dsp:txXfrm>
        <a:off x="1230002" y="2101"/>
        <a:ext cx="5319131" cy="1064936"/>
      </dsp:txXfrm>
    </dsp:sp>
    <dsp:sp modelId="{71A949D2-1781-4D94-ACC9-0A8D8DE2A378}">
      <dsp:nvSpPr>
        <dsp:cNvPr id="0" name=""/>
        <dsp:cNvSpPr/>
      </dsp:nvSpPr>
      <dsp:spPr>
        <a:xfrm>
          <a:off x="6549133" y="2101"/>
          <a:ext cx="5271158" cy="1064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706" tIns="112706" rIns="112706" bIns="11270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Improved access to ports and markets facilitates sustainable trade in marine resources.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Supports local fisheries and aquaculture, contributing to food security.</a:t>
          </a:r>
        </a:p>
      </dsp:txBody>
      <dsp:txXfrm>
        <a:off x="6549133" y="2101"/>
        <a:ext cx="5271158" cy="1064936"/>
      </dsp:txXfrm>
    </dsp:sp>
    <dsp:sp modelId="{E137A32F-76B7-41F1-B0BE-D0F27B0E8265}">
      <dsp:nvSpPr>
        <dsp:cNvPr id="0" name=""/>
        <dsp:cNvSpPr/>
      </dsp:nvSpPr>
      <dsp:spPr>
        <a:xfrm>
          <a:off x="0" y="1333272"/>
          <a:ext cx="11820292" cy="10649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3E4AEF-056D-4B75-8A4C-9021358D66DA}">
      <dsp:nvSpPr>
        <dsp:cNvPr id="0" name=""/>
        <dsp:cNvSpPr/>
      </dsp:nvSpPr>
      <dsp:spPr>
        <a:xfrm>
          <a:off x="322143" y="1572883"/>
          <a:ext cx="585715" cy="5857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3BAE52-B941-4A17-943E-6CA81B9532DE}">
      <dsp:nvSpPr>
        <dsp:cNvPr id="0" name=""/>
        <dsp:cNvSpPr/>
      </dsp:nvSpPr>
      <dsp:spPr>
        <a:xfrm>
          <a:off x="1230002" y="1333272"/>
          <a:ext cx="5319131" cy="1064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706" tIns="112706" rIns="112706" bIns="11270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Promotion of Tourism</a:t>
          </a:r>
          <a:r>
            <a:rPr lang="en-US" sz="2200" kern="1200"/>
            <a:t>:</a:t>
          </a:r>
        </a:p>
      </dsp:txBody>
      <dsp:txXfrm>
        <a:off x="1230002" y="1333272"/>
        <a:ext cx="5319131" cy="1064936"/>
      </dsp:txXfrm>
    </dsp:sp>
    <dsp:sp modelId="{DD010B11-B233-49CE-8AE0-C3981B0BD324}">
      <dsp:nvSpPr>
        <dsp:cNvPr id="0" name=""/>
        <dsp:cNvSpPr/>
      </dsp:nvSpPr>
      <dsp:spPr>
        <a:xfrm>
          <a:off x="6549133" y="1333272"/>
          <a:ext cx="5271158" cy="1064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706" tIns="112706" rIns="112706" bIns="11270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The highway will enhance eco-tourism and marine tourism opportunities along the coast.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Increases awareness and appreciation for coastal ecosystems, promoting conservation efforts.</a:t>
          </a:r>
        </a:p>
      </dsp:txBody>
      <dsp:txXfrm>
        <a:off x="6549133" y="1333272"/>
        <a:ext cx="5271158" cy="1064936"/>
      </dsp:txXfrm>
    </dsp:sp>
    <dsp:sp modelId="{5E9CA850-E8DC-4780-ACC3-3C65E97FED05}">
      <dsp:nvSpPr>
        <dsp:cNvPr id="0" name=""/>
        <dsp:cNvSpPr/>
      </dsp:nvSpPr>
      <dsp:spPr>
        <a:xfrm>
          <a:off x="0" y="2664443"/>
          <a:ext cx="11820292" cy="106493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24A6F9-C366-4DEB-8201-4BA125986BB2}">
      <dsp:nvSpPr>
        <dsp:cNvPr id="0" name=""/>
        <dsp:cNvSpPr/>
      </dsp:nvSpPr>
      <dsp:spPr>
        <a:xfrm>
          <a:off x="322143" y="2904054"/>
          <a:ext cx="585715" cy="5857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ED0658-B914-4470-A71C-7171BA7089F9}">
      <dsp:nvSpPr>
        <dsp:cNvPr id="0" name=""/>
        <dsp:cNvSpPr/>
      </dsp:nvSpPr>
      <dsp:spPr>
        <a:xfrm>
          <a:off x="1230002" y="2664443"/>
          <a:ext cx="5319131" cy="1064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706" tIns="112706" rIns="112706" bIns="11270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Support for Marine Conservation</a:t>
          </a:r>
          <a:r>
            <a:rPr lang="en-US" sz="2200" kern="1200"/>
            <a:t>:</a:t>
          </a:r>
        </a:p>
      </dsp:txBody>
      <dsp:txXfrm>
        <a:off x="1230002" y="2664443"/>
        <a:ext cx="5319131" cy="1064936"/>
      </dsp:txXfrm>
    </dsp:sp>
    <dsp:sp modelId="{7221E130-AA2B-4ADA-8F73-2EBFF079882F}">
      <dsp:nvSpPr>
        <dsp:cNvPr id="0" name=""/>
        <dsp:cNvSpPr/>
      </dsp:nvSpPr>
      <dsp:spPr>
        <a:xfrm>
          <a:off x="6549133" y="2664443"/>
          <a:ext cx="5271158" cy="1064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706" tIns="112706" rIns="112706" bIns="11270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Include funding for marine protected areas (MPAs) and habitat restoration in project planning.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Balance infrastructure development with the need to protect marine biodiversity.</a:t>
          </a:r>
        </a:p>
      </dsp:txBody>
      <dsp:txXfrm>
        <a:off x="6549133" y="2664443"/>
        <a:ext cx="5271158" cy="1064936"/>
      </dsp:txXfrm>
    </dsp:sp>
    <dsp:sp modelId="{8C1B952E-CBBC-4491-80FC-9B52696DDCBB}">
      <dsp:nvSpPr>
        <dsp:cNvPr id="0" name=""/>
        <dsp:cNvSpPr/>
      </dsp:nvSpPr>
      <dsp:spPr>
        <a:xfrm>
          <a:off x="0" y="3995614"/>
          <a:ext cx="11820292" cy="106493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86B1D0-8B0E-4BB6-BDDB-F1B3BA7F82DA}">
      <dsp:nvSpPr>
        <dsp:cNvPr id="0" name=""/>
        <dsp:cNvSpPr/>
      </dsp:nvSpPr>
      <dsp:spPr>
        <a:xfrm>
          <a:off x="322143" y="4235225"/>
          <a:ext cx="585715" cy="58571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4EBEB6-EDAB-4AB2-BEBB-21EBA55B775F}">
      <dsp:nvSpPr>
        <dsp:cNvPr id="0" name=""/>
        <dsp:cNvSpPr/>
      </dsp:nvSpPr>
      <dsp:spPr>
        <a:xfrm>
          <a:off x="1230002" y="3995614"/>
          <a:ext cx="5319131" cy="1064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706" tIns="112706" rIns="112706" bIns="11270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Sustainable Resource Management</a:t>
          </a:r>
          <a:r>
            <a:rPr lang="en-US" sz="2200" kern="1200"/>
            <a:t>:</a:t>
          </a:r>
        </a:p>
      </dsp:txBody>
      <dsp:txXfrm>
        <a:off x="1230002" y="3995614"/>
        <a:ext cx="5319131" cy="1064936"/>
      </dsp:txXfrm>
    </dsp:sp>
    <dsp:sp modelId="{778C0635-8E09-4F35-A2F8-8CF62D650E3B}">
      <dsp:nvSpPr>
        <dsp:cNvPr id="0" name=""/>
        <dsp:cNvSpPr/>
      </dsp:nvSpPr>
      <dsp:spPr>
        <a:xfrm>
          <a:off x="6549133" y="3995614"/>
          <a:ext cx="5271158" cy="1064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706" tIns="112706" rIns="112706" bIns="11270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Promote renewable energy and environmentally friendly technologies in construction.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Encourage sustainable practices among local businesses and communities.</a:t>
          </a:r>
        </a:p>
      </dsp:txBody>
      <dsp:txXfrm>
        <a:off x="6549133" y="3995614"/>
        <a:ext cx="5271158" cy="106493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426C81-BDB2-423B-A569-6BB9390B57C9}">
      <dsp:nvSpPr>
        <dsp:cNvPr id="0" name=""/>
        <dsp:cNvSpPr/>
      </dsp:nvSpPr>
      <dsp:spPr>
        <a:xfrm>
          <a:off x="51" y="2538"/>
          <a:ext cx="4913783" cy="108245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Enhanced Access to Marine Resources</a:t>
          </a:r>
          <a:r>
            <a:rPr lang="en-US" sz="2900" kern="1200"/>
            <a:t>: </a:t>
          </a:r>
        </a:p>
      </dsp:txBody>
      <dsp:txXfrm>
        <a:off x="51" y="2538"/>
        <a:ext cx="4913783" cy="1082456"/>
      </dsp:txXfrm>
    </dsp:sp>
    <dsp:sp modelId="{5C1B49EE-AAFF-41A7-80C2-5E33839CD7DA}">
      <dsp:nvSpPr>
        <dsp:cNvPr id="0" name=""/>
        <dsp:cNvSpPr/>
      </dsp:nvSpPr>
      <dsp:spPr>
        <a:xfrm>
          <a:off x="51" y="1084994"/>
          <a:ext cx="4913783" cy="326380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Improved transportation infrastructure will facilitate the efficient movement of fish and seafood products from coastal areas to markets, promoting sustainable fisheries.</a:t>
          </a:r>
        </a:p>
      </dsp:txBody>
      <dsp:txXfrm>
        <a:off x="51" y="1084994"/>
        <a:ext cx="4913783" cy="3263805"/>
      </dsp:txXfrm>
    </dsp:sp>
    <dsp:sp modelId="{2CEC5C4E-5ABD-4A6D-A7CA-9CB53BAC92AE}">
      <dsp:nvSpPr>
        <dsp:cNvPr id="0" name=""/>
        <dsp:cNvSpPr/>
      </dsp:nvSpPr>
      <dsp:spPr>
        <a:xfrm>
          <a:off x="5601764" y="2538"/>
          <a:ext cx="4913783" cy="1082456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Support for Aquaculture</a:t>
          </a:r>
          <a:r>
            <a:rPr lang="en-US" sz="2900" kern="1200"/>
            <a:t>: </a:t>
          </a:r>
        </a:p>
      </dsp:txBody>
      <dsp:txXfrm>
        <a:off x="5601764" y="2538"/>
        <a:ext cx="4913783" cy="1082456"/>
      </dsp:txXfrm>
    </dsp:sp>
    <dsp:sp modelId="{EF268D0A-F9CB-4CD5-BFFE-2A540DD89A3C}">
      <dsp:nvSpPr>
        <dsp:cNvPr id="0" name=""/>
        <dsp:cNvSpPr/>
      </dsp:nvSpPr>
      <dsp:spPr>
        <a:xfrm>
          <a:off x="5601764" y="1084994"/>
          <a:ext cx="4913783" cy="3263805"/>
        </a:xfrm>
        <a:prstGeom prst="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Easier access to inputs and markets will encourage investment in sustainable aquaculture practices, contributing to food security and livelihoods.</a:t>
          </a:r>
        </a:p>
      </dsp:txBody>
      <dsp:txXfrm>
        <a:off x="5601764" y="1084994"/>
        <a:ext cx="4913783" cy="326380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D2B744-4D00-433D-B3E7-2579E7A7C3BB}">
      <dsp:nvSpPr>
        <dsp:cNvPr id="0" name=""/>
        <dsp:cNvSpPr/>
      </dsp:nvSpPr>
      <dsp:spPr>
        <a:xfrm>
          <a:off x="0" y="145258"/>
          <a:ext cx="6367912" cy="148341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Boosting Coastal Tourism:</a:t>
          </a:r>
          <a:endParaRPr lang="en-US" sz="2100" kern="1200"/>
        </a:p>
      </dsp:txBody>
      <dsp:txXfrm>
        <a:off x="72414" y="217672"/>
        <a:ext cx="6223084" cy="1338585"/>
      </dsp:txXfrm>
    </dsp:sp>
    <dsp:sp modelId="{11E1640C-6B36-4894-9D30-00AE47F972B6}">
      <dsp:nvSpPr>
        <dsp:cNvPr id="0" name=""/>
        <dsp:cNvSpPr/>
      </dsp:nvSpPr>
      <dsp:spPr>
        <a:xfrm>
          <a:off x="0" y="1689152"/>
          <a:ext cx="6367912" cy="1483413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The highway can enhance tourism opportunities by providing better access to coastal attractions, fostering eco-tourism, and promoting awareness of marine conservation.</a:t>
          </a:r>
        </a:p>
      </dsp:txBody>
      <dsp:txXfrm>
        <a:off x="72414" y="1761566"/>
        <a:ext cx="6223084" cy="1338585"/>
      </dsp:txXfrm>
    </dsp:sp>
    <dsp:sp modelId="{5BAD1DF4-52EA-4985-A4D2-EA81F33F151F}">
      <dsp:nvSpPr>
        <dsp:cNvPr id="0" name=""/>
        <dsp:cNvSpPr/>
      </dsp:nvSpPr>
      <dsp:spPr>
        <a:xfrm>
          <a:off x="0" y="3233046"/>
          <a:ext cx="6367912" cy="1483413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Facilitation of Trade in Marine Products:</a:t>
          </a:r>
          <a:endParaRPr lang="en-US" sz="2100" kern="1200"/>
        </a:p>
      </dsp:txBody>
      <dsp:txXfrm>
        <a:off x="72414" y="3305460"/>
        <a:ext cx="6223084" cy="1338585"/>
      </dsp:txXfrm>
    </dsp:sp>
    <dsp:sp modelId="{80CE87D0-0493-46B6-9585-B47720463A57}">
      <dsp:nvSpPr>
        <dsp:cNvPr id="0" name=""/>
        <dsp:cNvSpPr/>
      </dsp:nvSpPr>
      <dsp:spPr>
        <a:xfrm>
          <a:off x="0" y="4776940"/>
          <a:ext cx="6367912" cy="1483413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Strengthening trade networks for marine goods within Nigeria and with neighboring countries can lead to increased economic activity, benefiting local communities.</a:t>
          </a:r>
        </a:p>
      </dsp:txBody>
      <dsp:txXfrm>
        <a:off x="72414" y="4849354"/>
        <a:ext cx="6223084" cy="133858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382553-7206-41AB-9CB2-35F883E350AC}">
      <dsp:nvSpPr>
        <dsp:cNvPr id="0" name=""/>
        <dsp:cNvSpPr/>
      </dsp:nvSpPr>
      <dsp:spPr>
        <a:xfrm>
          <a:off x="1333" y="283965"/>
          <a:ext cx="5202457" cy="31214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2500" b="1" i="0" kern="1200" baseline="0" dirty="0"/>
            <a:t>Sustainable Resource Management</a:t>
          </a:r>
          <a:r>
            <a:rPr lang="en-NG" sz="2500" b="0" i="0" kern="1200" baseline="0" dirty="0"/>
            <a:t>:</a:t>
          </a:r>
          <a:r>
            <a:rPr lang="en-US" sz="2500" b="0" i="0" kern="1200" baseline="0" dirty="0"/>
            <a:t> </a:t>
          </a:r>
          <a:r>
            <a:rPr lang="en-NG" sz="2500" b="0" i="0" kern="1200" baseline="0" dirty="0"/>
            <a:t>The project encourages collaboration among stakeholders to manage marine and coastal resources sustainably, aligning with Nigeria's broader environmental goals. </a:t>
          </a:r>
          <a:endParaRPr lang="en-US" sz="2500" kern="1200" dirty="0"/>
        </a:p>
      </dsp:txBody>
      <dsp:txXfrm>
        <a:off x="1333" y="283965"/>
        <a:ext cx="5202457" cy="3121474"/>
      </dsp:txXfrm>
    </dsp:sp>
    <dsp:sp modelId="{85E05938-1DD9-412A-B11E-D3C3585B91F4}">
      <dsp:nvSpPr>
        <dsp:cNvPr id="0" name=""/>
        <dsp:cNvSpPr/>
      </dsp:nvSpPr>
      <dsp:spPr>
        <a:xfrm>
          <a:off x="5724037" y="283965"/>
          <a:ext cx="5202457" cy="3121474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2500" b="1" i="0" kern="1200" baseline="0" dirty="0"/>
            <a:t>Contribution to Policy Frameworks</a:t>
          </a:r>
          <a:r>
            <a:rPr lang="en-NG" sz="2500" b="0" i="0" kern="1200" baseline="0" dirty="0"/>
            <a:t>:</a:t>
          </a:r>
          <a:r>
            <a:rPr lang="en-US" sz="2500" b="0" i="0" kern="1200" baseline="0" dirty="0"/>
            <a:t> </a:t>
          </a:r>
          <a:r>
            <a:rPr lang="en-NG" sz="2500" b="0" i="0" kern="1200" baseline="0" dirty="0"/>
            <a:t>The highway serves as a strategic infrastructure component within Nigeria's national policies aimed at developing a sustainable blue economy, integrating economic growth with environmental stewardship.</a:t>
          </a:r>
          <a:endParaRPr lang="en-US" sz="2500" kern="1200" dirty="0"/>
        </a:p>
      </dsp:txBody>
      <dsp:txXfrm>
        <a:off x="5724037" y="283965"/>
        <a:ext cx="5202457" cy="312147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64C786-A954-48AF-A1DB-02F8F7F71E59}">
      <dsp:nvSpPr>
        <dsp:cNvPr id="0" name=""/>
        <dsp:cNvSpPr/>
      </dsp:nvSpPr>
      <dsp:spPr>
        <a:xfrm>
          <a:off x="0" y="295184"/>
          <a:ext cx="625372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50C1E5-8BCC-49B2-9754-414DF6224708}">
      <dsp:nvSpPr>
        <dsp:cNvPr id="0" name=""/>
        <dsp:cNvSpPr/>
      </dsp:nvSpPr>
      <dsp:spPr>
        <a:xfrm>
          <a:off x="312686" y="73784"/>
          <a:ext cx="4377605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463" tIns="0" rIns="16546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Logistics &amp; Connectivity</a:t>
          </a:r>
          <a:endParaRPr lang="en-US" sz="1500" kern="1200"/>
        </a:p>
      </dsp:txBody>
      <dsp:txXfrm>
        <a:off x="334302" y="95400"/>
        <a:ext cx="4334373" cy="399568"/>
      </dsp:txXfrm>
    </dsp:sp>
    <dsp:sp modelId="{3AF7862D-565B-416C-ADD2-D76102D81D02}">
      <dsp:nvSpPr>
        <dsp:cNvPr id="0" name=""/>
        <dsp:cNvSpPr/>
      </dsp:nvSpPr>
      <dsp:spPr>
        <a:xfrm>
          <a:off x="0" y="975584"/>
          <a:ext cx="6253721" cy="1063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5358" tIns="312420" rIns="48535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The Lagos-Calabar Coastal Highway is expected to reduce logistics costs by </a:t>
          </a:r>
          <a:r>
            <a:rPr lang="en-US" sz="1500" b="1" kern="1200"/>
            <a:t>25%</a:t>
          </a:r>
          <a:r>
            <a:rPr lang="en-US" sz="1500" kern="1200"/>
            <a:t>, significantly lowering the expenses associated with transporting goods across the region.</a:t>
          </a:r>
        </a:p>
      </dsp:txBody>
      <dsp:txXfrm>
        <a:off x="0" y="975584"/>
        <a:ext cx="6253721" cy="1063125"/>
      </dsp:txXfrm>
    </dsp:sp>
    <dsp:sp modelId="{EA40F72D-95A9-4F23-9456-14D98807919C}">
      <dsp:nvSpPr>
        <dsp:cNvPr id="0" name=""/>
        <dsp:cNvSpPr/>
      </dsp:nvSpPr>
      <dsp:spPr>
        <a:xfrm>
          <a:off x="312686" y="754184"/>
          <a:ext cx="4377605" cy="442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463" tIns="0" rIns="16546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Cost Reduction</a:t>
          </a:r>
          <a:r>
            <a:rPr lang="en-US" sz="1500" kern="1200"/>
            <a:t>:</a:t>
          </a:r>
        </a:p>
      </dsp:txBody>
      <dsp:txXfrm>
        <a:off x="334302" y="775800"/>
        <a:ext cx="4334373" cy="399568"/>
      </dsp:txXfrm>
    </dsp:sp>
    <dsp:sp modelId="{0C977573-2D2B-49B3-8583-129E254AEC14}">
      <dsp:nvSpPr>
        <dsp:cNvPr id="0" name=""/>
        <dsp:cNvSpPr/>
      </dsp:nvSpPr>
      <dsp:spPr>
        <a:xfrm>
          <a:off x="0" y="2341110"/>
          <a:ext cx="6253721" cy="1063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5358" tIns="312420" rIns="48535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The highway will facilitate </a:t>
          </a:r>
          <a:r>
            <a:rPr lang="en-US" sz="1500" b="1" kern="1200"/>
            <a:t>savings of approximately $2 billion annually</a:t>
          </a:r>
          <a:r>
            <a:rPr lang="en-US" sz="1500" kern="1200"/>
            <a:t> for the manufacturing and export sectors, enhancing Nigeria’s competitive edge in regional and global markets.</a:t>
          </a:r>
        </a:p>
      </dsp:txBody>
      <dsp:txXfrm>
        <a:off x="0" y="2341110"/>
        <a:ext cx="6253721" cy="1063125"/>
      </dsp:txXfrm>
    </dsp:sp>
    <dsp:sp modelId="{D2D5EE4D-C93E-4336-A4F8-F559F4319CF8}">
      <dsp:nvSpPr>
        <dsp:cNvPr id="0" name=""/>
        <dsp:cNvSpPr/>
      </dsp:nvSpPr>
      <dsp:spPr>
        <a:xfrm>
          <a:off x="312686" y="2119709"/>
          <a:ext cx="4377605" cy="442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463" tIns="0" rIns="16546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Annual Savings</a:t>
          </a:r>
          <a:r>
            <a:rPr lang="en-US" sz="1500" kern="1200"/>
            <a:t>:</a:t>
          </a:r>
        </a:p>
      </dsp:txBody>
      <dsp:txXfrm>
        <a:off x="334302" y="2141325"/>
        <a:ext cx="4334373" cy="399568"/>
      </dsp:txXfrm>
    </dsp:sp>
    <dsp:sp modelId="{050574C1-56DB-429D-9B38-FADC30D8BF51}">
      <dsp:nvSpPr>
        <dsp:cNvPr id="0" name=""/>
        <dsp:cNvSpPr/>
      </dsp:nvSpPr>
      <dsp:spPr>
        <a:xfrm>
          <a:off x="0" y="3706635"/>
          <a:ext cx="6253721" cy="1275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5358" tIns="312420" rIns="48535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To fully realize these benefits, an estimated </a:t>
          </a:r>
          <a:r>
            <a:rPr lang="en-US" sz="1500" b="1" kern="1200"/>
            <a:t>$1 billion investment</a:t>
          </a:r>
          <a:r>
            <a:rPr lang="en-US" sz="1500" kern="1200"/>
            <a:t> is required in transport systems, including the development of cold chains to preserve perishable goods and improve supply chain efficiency.</a:t>
          </a:r>
        </a:p>
      </dsp:txBody>
      <dsp:txXfrm>
        <a:off x="0" y="3706635"/>
        <a:ext cx="6253721" cy="1275750"/>
      </dsp:txXfrm>
    </dsp:sp>
    <dsp:sp modelId="{AC2E06EB-07B3-4179-96DE-912B480DF298}">
      <dsp:nvSpPr>
        <dsp:cNvPr id="0" name=""/>
        <dsp:cNvSpPr/>
      </dsp:nvSpPr>
      <dsp:spPr>
        <a:xfrm>
          <a:off x="312686" y="3485235"/>
          <a:ext cx="4377605" cy="442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463" tIns="0" rIns="16546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Investment Needs</a:t>
          </a:r>
          <a:r>
            <a:rPr lang="en-US" sz="1500" kern="1200"/>
            <a:t>:</a:t>
          </a:r>
        </a:p>
      </dsp:txBody>
      <dsp:txXfrm>
        <a:off x="334302" y="3506851"/>
        <a:ext cx="4334373" cy="39956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F3FFFB-501A-481D-A893-FCA8A12E6FAC}">
      <dsp:nvSpPr>
        <dsp:cNvPr id="0" name=""/>
        <dsp:cNvSpPr/>
      </dsp:nvSpPr>
      <dsp:spPr>
        <a:xfrm>
          <a:off x="0" y="681330"/>
          <a:ext cx="10927829" cy="12578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1DE43A-6D3A-4D08-8AC2-E92E27EEEA9D}">
      <dsp:nvSpPr>
        <dsp:cNvPr id="0" name=""/>
        <dsp:cNvSpPr/>
      </dsp:nvSpPr>
      <dsp:spPr>
        <a:xfrm>
          <a:off x="380497" y="964345"/>
          <a:ext cx="691812" cy="691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E626A5-515B-433E-9BCB-374AE659D4A2}">
      <dsp:nvSpPr>
        <dsp:cNvPr id="0" name=""/>
        <dsp:cNvSpPr/>
      </dsp:nvSpPr>
      <dsp:spPr>
        <a:xfrm>
          <a:off x="1452806" y="681330"/>
          <a:ext cx="4917523" cy="1257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122" tIns="133122" rIns="133122" bIns="13312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Employment Opportunities</a:t>
          </a:r>
          <a:r>
            <a:rPr lang="en-US" sz="2500" kern="1200"/>
            <a:t>:</a:t>
          </a:r>
        </a:p>
      </dsp:txBody>
      <dsp:txXfrm>
        <a:off x="1452806" y="681330"/>
        <a:ext cx="4917523" cy="1257841"/>
      </dsp:txXfrm>
    </dsp:sp>
    <dsp:sp modelId="{6C516409-A5E0-4FC3-A692-552191B634A8}">
      <dsp:nvSpPr>
        <dsp:cNvPr id="0" name=""/>
        <dsp:cNvSpPr/>
      </dsp:nvSpPr>
      <dsp:spPr>
        <a:xfrm>
          <a:off x="6370329" y="681330"/>
          <a:ext cx="4557499" cy="1257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122" tIns="133122" rIns="133122" bIns="13312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The project is projected to create over </a:t>
          </a:r>
          <a:r>
            <a:rPr lang="en-US" sz="1600" b="1" kern="1200"/>
            <a:t>150,000 direct and indirect jobs</a:t>
          </a:r>
          <a:r>
            <a:rPr lang="en-US" sz="1600" kern="1200"/>
            <a:t> across various sectors such as construction, logistics, and tourism, contributing to economic stability and growth.</a:t>
          </a:r>
        </a:p>
      </dsp:txBody>
      <dsp:txXfrm>
        <a:off x="6370329" y="681330"/>
        <a:ext cx="4557499" cy="1257841"/>
      </dsp:txXfrm>
    </dsp:sp>
    <dsp:sp modelId="{48285686-291E-489C-9955-5114C510F8F8}">
      <dsp:nvSpPr>
        <dsp:cNvPr id="0" name=""/>
        <dsp:cNvSpPr/>
      </dsp:nvSpPr>
      <dsp:spPr>
        <a:xfrm>
          <a:off x="0" y="2253632"/>
          <a:ext cx="10927829" cy="125784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BC0FDC-35E5-4797-BDC1-FE6B2BD985C9}">
      <dsp:nvSpPr>
        <dsp:cNvPr id="0" name=""/>
        <dsp:cNvSpPr/>
      </dsp:nvSpPr>
      <dsp:spPr>
        <a:xfrm>
          <a:off x="380497" y="2536647"/>
          <a:ext cx="691812" cy="691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432161-379A-43EC-970D-D8003B2E6803}">
      <dsp:nvSpPr>
        <dsp:cNvPr id="0" name=""/>
        <dsp:cNvSpPr/>
      </dsp:nvSpPr>
      <dsp:spPr>
        <a:xfrm>
          <a:off x="1452806" y="2253632"/>
          <a:ext cx="4917523" cy="1257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122" tIns="133122" rIns="133122" bIns="13312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Economic Injection</a:t>
          </a:r>
          <a:r>
            <a:rPr lang="en-US" sz="2500" kern="1200"/>
            <a:t>:</a:t>
          </a:r>
        </a:p>
      </dsp:txBody>
      <dsp:txXfrm>
        <a:off x="1452806" y="2253632"/>
        <a:ext cx="4917523" cy="1257841"/>
      </dsp:txXfrm>
    </dsp:sp>
    <dsp:sp modelId="{C5439D7B-91E8-4CA5-834B-89A4326F9E77}">
      <dsp:nvSpPr>
        <dsp:cNvPr id="0" name=""/>
        <dsp:cNvSpPr/>
      </dsp:nvSpPr>
      <dsp:spPr>
        <a:xfrm>
          <a:off x="6370329" y="2253632"/>
          <a:ext cx="4557499" cy="1257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122" tIns="133122" rIns="133122" bIns="13312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An estimated </a:t>
          </a:r>
          <a:r>
            <a:rPr lang="en-US" sz="1600" b="1" kern="1200"/>
            <a:t>$2 billion annually</a:t>
          </a:r>
          <a:r>
            <a:rPr lang="en-US" sz="1600" kern="1200"/>
            <a:t> will flow into the economy through wages and local spending by workers, further stimulating local businesses and communities.</a:t>
          </a:r>
        </a:p>
      </dsp:txBody>
      <dsp:txXfrm>
        <a:off x="6370329" y="2253632"/>
        <a:ext cx="4557499" cy="12578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6E3DA6-9D46-43A9-B3E5-0B70A8630937}">
      <dsp:nvSpPr>
        <dsp:cNvPr id="0" name=""/>
        <dsp:cNvSpPr/>
      </dsp:nvSpPr>
      <dsp:spPr>
        <a:xfrm>
          <a:off x="7921229" y="2414605"/>
          <a:ext cx="91440" cy="5558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581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B26C9E-2959-4E2F-9609-1285287EF698}">
      <dsp:nvSpPr>
        <dsp:cNvPr id="0" name=""/>
        <dsp:cNvSpPr/>
      </dsp:nvSpPr>
      <dsp:spPr>
        <a:xfrm>
          <a:off x="5585408" y="2414605"/>
          <a:ext cx="91440" cy="5558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581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17A88A-7FE2-44BE-9AFD-CF6250958B50}">
      <dsp:nvSpPr>
        <dsp:cNvPr id="0" name=""/>
        <dsp:cNvSpPr/>
      </dsp:nvSpPr>
      <dsp:spPr>
        <a:xfrm>
          <a:off x="3249586" y="2414605"/>
          <a:ext cx="91440" cy="5558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581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5911DA-0CAF-4380-954A-FD5C0BC5388E}">
      <dsp:nvSpPr>
        <dsp:cNvPr id="0" name=""/>
        <dsp:cNvSpPr/>
      </dsp:nvSpPr>
      <dsp:spPr>
        <a:xfrm>
          <a:off x="3921" y="1201040"/>
          <a:ext cx="1911126" cy="12135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5AE3A6-52DF-4DBA-8679-5D79A8359EDA}">
      <dsp:nvSpPr>
        <dsp:cNvPr id="0" name=""/>
        <dsp:cNvSpPr/>
      </dsp:nvSpPr>
      <dsp:spPr>
        <a:xfrm>
          <a:off x="216269" y="1402770"/>
          <a:ext cx="1911126" cy="12135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1000" kern="1200" dirty="0"/>
            <a:t>The </a:t>
          </a:r>
          <a:r>
            <a:rPr lang="en-NG" sz="1000" b="1" kern="1200" dirty="0"/>
            <a:t>Lagos-Calabar Coastal Highway Project</a:t>
          </a:r>
          <a:r>
            <a:rPr lang="en-NG" sz="1000" kern="1200" dirty="0"/>
            <a:t> is a significant infrastructure initiative in Nigeria. </a:t>
          </a:r>
          <a:endParaRPr lang="en-US" sz="1000" kern="1200" dirty="0"/>
        </a:p>
      </dsp:txBody>
      <dsp:txXfrm>
        <a:off x="251813" y="1438314"/>
        <a:ext cx="1840038" cy="1142477"/>
      </dsp:txXfrm>
    </dsp:sp>
    <dsp:sp modelId="{587A08A0-B6CC-4B84-9B22-5CFC2A581C6C}">
      <dsp:nvSpPr>
        <dsp:cNvPr id="0" name=""/>
        <dsp:cNvSpPr/>
      </dsp:nvSpPr>
      <dsp:spPr>
        <a:xfrm>
          <a:off x="2339743" y="1201040"/>
          <a:ext cx="1911126" cy="12135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A737B8-9CAE-4B31-8D26-BF233D0B82B4}">
      <dsp:nvSpPr>
        <dsp:cNvPr id="0" name=""/>
        <dsp:cNvSpPr/>
      </dsp:nvSpPr>
      <dsp:spPr>
        <a:xfrm>
          <a:off x="2552090" y="1402770"/>
          <a:ext cx="1911126" cy="12135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1000" b="1" u="sng" kern="1200"/>
            <a:t>Economic Impact</a:t>
          </a:r>
          <a:r>
            <a:rPr lang="en-NG" sz="1000" u="sng" kern="1200"/>
            <a:t>: </a:t>
          </a:r>
          <a:endParaRPr lang="en-US" sz="1000" kern="1200"/>
        </a:p>
      </dsp:txBody>
      <dsp:txXfrm>
        <a:off x="2587634" y="1438314"/>
        <a:ext cx="1840038" cy="1142477"/>
      </dsp:txXfrm>
    </dsp:sp>
    <dsp:sp modelId="{84056D58-A8C1-42AF-9716-1D839B58F127}">
      <dsp:nvSpPr>
        <dsp:cNvPr id="0" name=""/>
        <dsp:cNvSpPr/>
      </dsp:nvSpPr>
      <dsp:spPr>
        <a:xfrm>
          <a:off x="2339743" y="2970425"/>
          <a:ext cx="1911126" cy="121356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E45AED-3BF8-42FE-AE1E-E1945F4A8BE7}">
      <dsp:nvSpPr>
        <dsp:cNvPr id="0" name=""/>
        <dsp:cNvSpPr/>
      </dsp:nvSpPr>
      <dsp:spPr>
        <a:xfrm>
          <a:off x="2552090" y="3172155"/>
          <a:ext cx="1911126" cy="12135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1000" u="sng" kern="1200"/>
            <a:t>aims to enhance connectivity between major coastal cities, boosting trade, tourism, and economic activities along the southern coast of Nigeria</a:t>
          </a:r>
          <a:endParaRPr lang="en-US" sz="1000" kern="1200"/>
        </a:p>
      </dsp:txBody>
      <dsp:txXfrm>
        <a:off x="2587634" y="3207699"/>
        <a:ext cx="1840038" cy="1142477"/>
      </dsp:txXfrm>
    </dsp:sp>
    <dsp:sp modelId="{B5E5BDE2-6EA1-4FCB-A1E2-6549AA041833}">
      <dsp:nvSpPr>
        <dsp:cNvPr id="0" name=""/>
        <dsp:cNvSpPr/>
      </dsp:nvSpPr>
      <dsp:spPr>
        <a:xfrm>
          <a:off x="4675564" y="1201040"/>
          <a:ext cx="1911126" cy="12135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3567B2-5FCA-4DCA-9AA7-7E3106954B79}">
      <dsp:nvSpPr>
        <dsp:cNvPr id="0" name=""/>
        <dsp:cNvSpPr/>
      </dsp:nvSpPr>
      <dsp:spPr>
        <a:xfrm>
          <a:off x="4887912" y="1402770"/>
          <a:ext cx="1911126" cy="12135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1000" b="1" u="sng" kern="1200" dirty="0"/>
            <a:t>Construction Timeline</a:t>
          </a:r>
          <a:r>
            <a:rPr lang="en-NG" sz="1000" u="sng" kern="1200" dirty="0"/>
            <a:t>:</a:t>
          </a:r>
          <a:endParaRPr lang="en-US" sz="1000" kern="1200" dirty="0"/>
        </a:p>
      </dsp:txBody>
      <dsp:txXfrm>
        <a:off x="4923456" y="1438314"/>
        <a:ext cx="1840038" cy="1142477"/>
      </dsp:txXfrm>
    </dsp:sp>
    <dsp:sp modelId="{398CAF8E-8C63-49C3-81DE-6C5AD29F241D}">
      <dsp:nvSpPr>
        <dsp:cNvPr id="0" name=""/>
        <dsp:cNvSpPr/>
      </dsp:nvSpPr>
      <dsp:spPr>
        <a:xfrm>
          <a:off x="4675564" y="2970425"/>
          <a:ext cx="1911126" cy="121356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A94B26-00F3-41D2-9F1F-38FC210AA8D8}">
      <dsp:nvSpPr>
        <dsp:cNvPr id="0" name=""/>
        <dsp:cNvSpPr/>
      </dsp:nvSpPr>
      <dsp:spPr>
        <a:xfrm>
          <a:off x="4887912" y="3172155"/>
          <a:ext cx="1911126" cy="12135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1000" u="sng" kern="1200" dirty="0"/>
            <a:t>began in March 2024 and is expected to be completed by 2031</a:t>
          </a:r>
          <a:r>
            <a:rPr lang="en-NG" sz="1000" kern="1200" dirty="0"/>
            <a:t>. </a:t>
          </a:r>
          <a:r>
            <a:rPr lang="en-NG" sz="1000" u="sng" kern="1200" dirty="0"/>
            <a:t>The project is being executed in phases, with the first phase covering 47.47 kilometers from Lagos</a:t>
          </a:r>
          <a:endParaRPr lang="en-US" sz="1000" kern="1200" dirty="0"/>
        </a:p>
      </dsp:txBody>
      <dsp:txXfrm>
        <a:off x="4923456" y="3207699"/>
        <a:ext cx="1840038" cy="1142477"/>
      </dsp:txXfrm>
    </dsp:sp>
    <dsp:sp modelId="{DA5E5230-4CF0-4D89-A47B-757577B85576}">
      <dsp:nvSpPr>
        <dsp:cNvPr id="0" name=""/>
        <dsp:cNvSpPr/>
      </dsp:nvSpPr>
      <dsp:spPr>
        <a:xfrm>
          <a:off x="7011386" y="1201040"/>
          <a:ext cx="1911126" cy="12135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7FD95F-1912-4217-883F-990F62098B19}">
      <dsp:nvSpPr>
        <dsp:cNvPr id="0" name=""/>
        <dsp:cNvSpPr/>
      </dsp:nvSpPr>
      <dsp:spPr>
        <a:xfrm>
          <a:off x="7223733" y="1402770"/>
          <a:ext cx="1911126" cy="12135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1000" b="1" u="sng" kern="1200"/>
            <a:t>Resilience and Sustainability</a:t>
          </a:r>
          <a:r>
            <a:rPr lang="en-NG" sz="1000" u="sng" kern="1200"/>
            <a:t>:</a:t>
          </a:r>
          <a:endParaRPr lang="en-US" sz="1000" kern="1200"/>
        </a:p>
      </dsp:txBody>
      <dsp:txXfrm>
        <a:off x="7259277" y="1438314"/>
        <a:ext cx="1840038" cy="1142477"/>
      </dsp:txXfrm>
    </dsp:sp>
    <dsp:sp modelId="{7E831A17-A1F1-476E-B216-A23F3E2D9770}">
      <dsp:nvSpPr>
        <dsp:cNvPr id="0" name=""/>
        <dsp:cNvSpPr/>
      </dsp:nvSpPr>
      <dsp:spPr>
        <a:xfrm>
          <a:off x="7011386" y="2970425"/>
          <a:ext cx="1911126" cy="121356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707B5-B741-420F-9A80-401FEB3EE059}">
      <dsp:nvSpPr>
        <dsp:cNvPr id="0" name=""/>
        <dsp:cNvSpPr/>
      </dsp:nvSpPr>
      <dsp:spPr>
        <a:xfrm>
          <a:off x="7223733" y="3172155"/>
          <a:ext cx="1911126" cy="12135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1000" u="sng" kern="1200"/>
            <a:t>Given the coastal location, the highway is being designed with climate resilience in mind to withstand rising sea levels and extreme weather conditions</a:t>
          </a:r>
          <a:endParaRPr lang="en-US" sz="1000" kern="1200"/>
        </a:p>
      </dsp:txBody>
      <dsp:txXfrm>
        <a:off x="7259277" y="3207699"/>
        <a:ext cx="1840038" cy="1142477"/>
      </dsp:txXfrm>
    </dsp:sp>
    <dsp:sp modelId="{5F990FDE-14AF-402A-B238-803CD1ED1A3A}">
      <dsp:nvSpPr>
        <dsp:cNvPr id="0" name=""/>
        <dsp:cNvSpPr/>
      </dsp:nvSpPr>
      <dsp:spPr>
        <a:xfrm>
          <a:off x="9347207" y="1201040"/>
          <a:ext cx="1911126" cy="12135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BA6717-C105-44B2-9429-1E9547813515}">
      <dsp:nvSpPr>
        <dsp:cNvPr id="0" name=""/>
        <dsp:cNvSpPr/>
      </dsp:nvSpPr>
      <dsp:spPr>
        <a:xfrm>
          <a:off x="9559555" y="1402770"/>
          <a:ext cx="1911126" cy="12135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1000" kern="1200" dirty="0"/>
            <a:t>This project is poised to transform transportation and economic dynamics in Nigeria. </a:t>
          </a:r>
          <a:endParaRPr lang="en-US" sz="1000" kern="1200" dirty="0"/>
        </a:p>
      </dsp:txBody>
      <dsp:txXfrm>
        <a:off x="9595099" y="1438314"/>
        <a:ext cx="1840038" cy="114247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8F9FAF-49A0-4DF3-8DD1-4AD8CD5B840A}">
      <dsp:nvSpPr>
        <dsp:cNvPr id="0" name=""/>
        <dsp:cNvSpPr/>
      </dsp:nvSpPr>
      <dsp:spPr>
        <a:xfrm>
          <a:off x="0" y="3359"/>
          <a:ext cx="6263640" cy="15708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CA59FC-96D5-4DFD-9DB3-AD66B0332FF9}">
      <dsp:nvSpPr>
        <dsp:cNvPr id="0" name=""/>
        <dsp:cNvSpPr/>
      </dsp:nvSpPr>
      <dsp:spPr>
        <a:xfrm>
          <a:off x="475181" y="356800"/>
          <a:ext cx="863966" cy="8639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285A11-AF39-4108-B898-F615CD7637CE}">
      <dsp:nvSpPr>
        <dsp:cNvPr id="0" name=""/>
        <dsp:cNvSpPr/>
      </dsp:nvSpPr>
      <dsp:spPr>
        <a:xfrm>
          <a:off x="1814330" y="3359"/>
          <a:ext cx="2818638" cy="1570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248" tIns="166248" rIns="166248" bIns="16624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2200" b="1" kern="1200"/>
            <a:t>Positioning Nigeria as a Regional Blue Economy Hub:</a:t>
          </a:r>
          <a:endParaRPr lang="en-US" sz="2200" kern="1200"/>
        </a:p>
      </dsp:txBody>
      <dsp:txXfrm>
        <a:off x="1814330" y="3359"/>
        <a:ext cx="2818638" cy="1570848"/>
      </dsp:txXfrm>
    </dsp:sp>
    <dsp:sp modelId="{1D6EE312-6AD6-46B2-A6C7-79C1512134BB}">
      <dsp:nvSpPr>
        <dsp:cNvPr id="0" name=""/>
        <dsp:cNvSpPr/>
      </dsp:nvSpPr>
      <dsp:spPr>
        <a:xfrm>
          <a:off x="4632968" y="3359"/>
          <a:ext cx="1628898" cy="1570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248" tIns="166248" rIns="166248" bIns="166248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1100" b="1" kern="1200"/>
            <a:t>The highway aligns with Nigeria’s strategic vision to become a leader in the blue economy, leveraging its vast marine resources and coastal areas for sustainable economic development.</a:t>
          </a:r>
          <a:endParaRPr lang="en-US" sz="1100" kern="1200"/>
        </a:p>
      </dsp:txBody>
      <dsp:txXfrm>
        <a:off x="4632968" y="3359"/>
        <a:ext cx="1628898" cy="1570848"/>
      </dsp:txXfrm>
    </dsp:sp>
    <dsp:sp modelId="{3B639209-BB1E-4418-ABD8-7A6E1AB2045D}">
      <dsp:nvSpPr>
        <dsp:cNvPr id="0" name=""/>
        <dsp:cNvSpPr/>
      </dsp:nvSpPr>
      <dsp:spPr>
        <a:xfrm>
          <a:off x="0" y="1966919"/>
          <a:ext cx="6263640" cy="15708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2AD9E1-AFAA-4899-912B-F42BC27DE648}">
      <dsp:nvSpPr>
        <dsp:cNvPr id="0" name=""/>
        <dsp:cNvSpPr/>
      </dsp:nvSpPr>
      <dsp:spPr>
        <a:xfrm>
          <a:off x="475181" y="2320360"/>
          <a:ext cx="863966" cy="8639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F82DB7-C1A8-4917-B014-366E65483B92}">
      <dsp:nvSpPr>
        <dsp:cNvPr id="0" name=""/>
        <dsp:cNvSpPr/>
      </dsp:nvSpPr>
      <dsp:spPr>
        <a:xfrm>
          <a:off x="1814330" y="1966919"/>
          <a:ext cx="2818638" cy="1570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248" tIns="166248" rIns="166248" bIns="16624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2200" b="1" kern="1200"/>
            <a:t>Driving Sustainable Growth:</a:t>
          </a:r>
          <a:endParaRPr lang="en-US" sz="2200" kern="1200"/>
        </a:p>
      </dsp:txBody>
      <dsp:txXfrm>
        <a:off x="1814330" y="1966919"/>
        <a:ext cx="2818638" cy="1570848"/>
      </dsp:txXfrm>
    </dsp:sp>
    <dsp:sp modelId="{646B525D-4D9A-492C-BA5D-DCFF4D0E08CB}">
      <dsp:nvSpPr>
        <dsp:cNvPr id="0" name=""/>
        <dsp:cNvSpPr/>
      </dsp:nvSpPr>
      <dsp:spPr>
        <a:xfrm>
          <a:off x="4632968" y="1966919"/>
          <a:ext cx="1628898" cy="1570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248" tIns="166248" rIns="166248" bIns="166248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1100" b="1" kern="1200"/>
            <a:t>The project supports sustainable growth by optimizing resource use, enhancing trade routes, and promoting environmental stewardship.</a:t>
          </a:r>
          <a:endParaRPr lang="en-US" sz="1100" kern="1200"/>
        </a:p>
      </dsp:txBody>
      <dsp:txXfrm>
        <a:off x="4632968" y="1966919"/>
        <a:ext cx="1628898" cy="1570848"/>
      </dsp:txXfrm>
    </dsp:sp>
    <dsp:sp modelId="{98113376-074D-4EA3-8D50-E004C994DB16}">
      <dsp:nvSpPr>
        <dsp:cNvPr id="0" name=""/>
        <dsp:cNvSpPr/>
      </dsp:nvSpPr>
      <dsp:spPr>
        <a:xfrm>
          <a:off x="0" y="3930480"/>
          <a:ext cx="6263640" cy="157084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B4D402-C425-424B-BD03-4A494EC4E556}">
      <dsp:nvSpPr>
        <dsp:cNvPr id="0" name=""/>
        <dsp:cNvSpPr/>
      </dsp:nvSpPr>
      <dsp:spPr>
        <a:xfrm>
          <a:off x="475181" y="4283921"/>
          <a:ext cx="863966" cy="86396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8C2325-41A7-468B-B8A1-8E181E255ACA}">
      <dsp:nvSpPr>
        <dsp:cNvPr id="0" name=""/>
        <dsp:cNvSpPr/>
      </dsp:nvSpPr>
      <dsp:spPr>
        <a:xfrm>
          <a:off x="1814330" y="3930480"/>
          <a:ext cx="2818638" cy="1570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248" tIns="166248" rIns="166248" bIns="16624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2200" b="1" kern="1200"/>
            <a:t>Enhancing Regional Trade:</a:t>
          </a:r>
          <a:endParaRPr lang="en-US" sz="2200" kern="1200"/>
        </a:p>
      </dsp:txBody>
      <dsp:txXfrm>
        <a:off x="1814330" y="3930480"/>
        <a:ext cx="2818638" cy="1570848"/>
      </dsp:txXfrm>
    </dsp:sp>
    <dsp:sp modelId="{460836DA-2E5F-4003-9FCC-44B64F94CF2A}">
      <dsp:nvSpPr>
        <dsp:cNvPr id="0" name=""/>
        <dsp:cNvSpPr/>
      </dsp:nvSpPr>
      <dsp:spPr>
        <a:xfrm>
          <a:off x="4632968" y="3930480"/>
          <a:ext cx="1628898" cy="1570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248" tIns="166248" rIns="166248" bIns="166248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G" sz="1100" b="1" kern="1200"/>
            <a:t>By improving connectivity and logistics, the highway will facilitate increased trade among African nations, reinforcing Nigeria’s role as an economic powerhouse in the region.</a:t>
          </a:r>
          <a:endParaRPr lang="en-US" sz="1100" kern="1200"/>
        </a:p>
      </dsp:txBody>
      <dsp:txXfrm>
        <a:off x="4632968" y="3930480"/>
        <a:ext cx="1628898" cy="157084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5C64A6-A81B-44C4-9F56-94F28C96B73E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A6AA86-2350-406B-8C1D-75757320F295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Continued collaboration among stakeholders, including government, communities, and environmental organizations essential </a:t>
          </a:r>
        </a:p>
      </dsp:txBody>
      <dsp:txXfrm>
        <a:off x="608661" y="692298"/>
        <a:ext cx="4508047" cy="2799040"/>
      </dsp:txXfrm>
    </dsp:sp>
    <dsp:sp modelId="{89FA9298-7392-4BB3-99A8-D9EB23A4F184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F40B5D-A694-462C-A07F-1866668F42A1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Ongoing monitoring and adaptive management to ensure the project meets its sustainability goals very relevant </a:t>
          </a:r>
        </a:p>
      </dsp:txBody>
      <dsp:txXfrm>
        <a:off x="6331365" y="692298"/>
        <a:ext cx="4508047" cy="279904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A3227A-7255-48C5-AF46-ECEBE01B0D17}">
      <dsp:nvSpPr>
        <dsp:cNvPr id="0" name=""/>
        <dsp:cNvSpPr/>
      </dsp:nvSpPr>
      <dsp:spPr>
        <a:xfrm>
          <a:off x="4929" y="301406"/>
          <a:ext cx="1889521" cy="54330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Technical Soundness:</a:t>
          </a:r>
          <a:endParaRPr lang="en-US" sz="1500" kern="1200"/>
        </a:p>
      </dsp:txBody>
      <dsp:txXfrm>
        <a:off x="4929" y="301406"/>
        <a:ext cx="1889521" cy="543309"/>
      </dsp:txXfrm>
    </dsp:sp>
    <dsp:sp modelId="{0F16EC59-1BE4-40A3-9662-037AD2DDFBD1}">
      <dsp:nvSpPr>
        <dsp:cNvPr id="0" name=""/>
        <dsp:cNvSpPr/>
      </dsp:nvSpPr>
      <dsp:spPr>
        <a:xfrm>
          <a:off x="4929" y="844715"/>
          <a:ext cx="1889521" cy="3205216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Rigorous engineering design ensures technical feasibility.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The highway’s construction and operation are sustainable.</a:t>
          </a:r>
        </a:p>
      </dsp:txBody>
      <dsp:txXfrm>
        <a:off x="4929" y="844715"/>
        <a:ext cx="1889521" cy="3205216"/>
      </dsp:txXfrm>
    </dsp:sp>
    <dsp:sp modelId="{219A431A-799C-415D-878C-4B86C82F1A3C}">
      <dsp:nvSpPr>
        <dsp:cNvPr id="0" name=""/>
        <dsp:cNvSpPr/>
      </dsp:nvSpPr>
      <dsp:spPr>
        <a:xfrm>
          <a:off x="2158984" y="301406"/>
          <a:ext cx="1889521" cy="54330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Environmental Considerations:</a:t>
          </a:r>
          <a:endParaRPr lang="en-US" sz="1500" kern="1200"/>
        </a:p>
      </dsp:txBody>
      <dsp:txXfrm>
        <a:off x="2158984" y="301406"/>
        <a:ext cx="1889521" cy="543309"/>
      </dsp:txXfrm>
    </dsp:sp>
    <dsp:sp modelId="{9BA4F367-4B3F-443B-AEDB-A608E17FBF11}">
      <dsp:nvSpPr>
        <dsp:cNvPr id="0" name=""/>
        <dsp:cNvSpPr/>
      </dsp:nvSpPr>
      <dsp:spPr>
        <a:xfrm>
          <a:off x="2158984" y="844715"/>
          <a:ext cx="1889521" cy="3205216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Thorough Environmental impact assessments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Mitigation measures designed to minimize harm.</a:t>
          </a:r>
        </a:p>
      </dsp:txBody>
      <dsp:txXfrm>
        <a:off x="2158984" y="844715"/>
        <a:ext cx="1889521" cy="3205216"/>
      </dsp:txXfrm>
    </dsp:sp>
    <dsp:sp modelId="{BC036A04-B3BD-4BA1-B1A6-6FEB8DE936C6}">
      <dsp:nvSpPr>
        <dsp:cNvPr id="0" name=""/>
        <dsp:cNvSpPr/>
      </dsp:nvSpPr>
      <dsp:spPr>
        <a:xfrm>
          <a:off x="4313039" y="301406"/>
          <a:ext cx="1889521" cy="54330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Economic Viability:</a:t>
          </a:r>
          <a:endParaRPr lang="en-US" sz="1500" kern="1200"/>
        </a:p>
      </dsp:txBody>
      <dsp:txXfrm>
        <a:off x="4313039" y="301406"/>
        <a:ext cx="1889521" cy="543309"/>
      </dsp:txXfrm>
    </dsp:sp>
    <dsp:sp modelId="{B4464E5F-5A77-48B3-B2A8-336EBF342ED5}">
      <dsp:nvSpPr>
        <dsp:cNvPr id="0" name=""/>
        <dsp:cNvSpPr/>
      </dsp:nvSpPr>
      <dsp:spPr>
        <a:xfrm>
          <a:off x="4313039" y="844715"/>
          <a:ext cx="1889521" cy="3205216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Leveraging private sector resources and funding.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The project’s financial sustainability is assured.</a:t>
          </a:r>
        </a:p>
      </dsp:txBody>
      <dsp:txXfrm>
        <a:off x="4313039" y="844715"/>
        <a:ext cx="1889521" cy="3205216"/>
      </dsp:txXfrm>
    </dsp:sp>
    <dsp:sp modelId="{2405A581-63CB-4765-AEA0-8E23A5647787}">
      <dsp:nvSpPr>
        <dsp:cNvPr id="0" name=""/>
        <dsp:cNvSpPr/>
      </dsp:nvSpPr>
      <dsp:spPr>
        <a:xfrm>
          <a:off x="6467094" y="301406"/>
          <a:ext cx="1889521" cy="54330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Social and Cultural Acceptance:</a:t>
          </a:r>
          <a:endParaRPr lang="en-US" sz="1500" kern="1200"/>
        </a:p>
      </dsp:txBody>
      <dsp:txXfrm>
        <a:off x="6467094" y="301406"/>
        <a:ext cx="1889521" cy="543309"/>
      </dsp:txXfrm>
    </dsp:sp>
    <dsp:sp modelId="{9BB67DC6-56DB-4CC4-9C70-5D1669E7B2BF}">
      <dsp:nvSpPr>
        <dsp:cNvPr id="0" name=""/>
        <dsp:cNvSpPr/>
      </dsp:nvSpPr>
      <dsp:spPr>
        <a:xfrm>
          <a:off x="6467094" y="844715"/>
          <a:ext cx="1889521" cy="3205216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The project aligns with societal norms and cultural values.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Communities find it appropriate and acceptable.</a:t>
          </a:r>
        </a:p>
      </dsp:txBody>
      <dsp:txXfrm>
        <a:off x="6467094" y="844715"/>
        <a:ext cx="1889521" cy="3205216"/>
      </dsp:txXfrm>
    </dsp:sp>
    <dsp:sp modelId="{99F9DA9A-6412-4750-B61E-CB3D43CE1B40}">
      <dsp:nvSpPr>
        <dsp:cNvPr id="0" name=""/>
        <dsp:cNvSpPr/>
      </dsp:nvSpPr>
      <dsp:spPr>
        <a:xfrm>
          <a:off x="8621148" y="301406"/>
          <a:ext cx="1889521" cy="54330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Government Commitment:</a:t>
          </a:r>
          <a:endParaRPr lang="en-US" sz="1500" kern="1200"/>
        </a:p>
      </dsp:txBody>
      <dsp:txXfrm>
        <a:off x="8621148" y="301406"/>
        <a:ext cx="1889521" cy="543309"/>
      </dsp:txXfrm>
    </dsp:sp>
    <dsp:sp modelId="{BB4A9BC8-D138-4D1B-8D47-9D081F2139B6}">
      <dsp:nvSpPr>
        <dsp:cNvPr id="0" name=""/>
        <dsp:cNvSpPr/>
      </dsp:nvSpPr>
      <dsp:spPr>
        <a:xfrm>
          <a:off x="8621148" y="844715"/>
          <a:ext cx="1889521" cy="3205216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Key ministries (Federal Ministry of Works, Federal Ministry of Environment, and Federal Ministry of Finance) champion the project.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Regulatory frameworks and flexible financing instruments are actively implemented.</a:t>
          </a:r>
        </a:p>
      </dsp:txBody>
      <dsp:txXfrm>
        <a:off x="8621148" y="844715"/>
        <a:ext cx="1889521" cy="3205216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A7F4C7-867F-4D9F-9C2C-90D71ACBCADE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79E8E0-0A41-4B89-BB9C-8E40BBF062C1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The Lagos-Calabar Coastal Highway Project is a transformative initiative aimed at enhancing regional connectivity and trade</a:t>
          </a:r>
        </a:p>
      </dsp:txBody>
      <dsp:txXfrm>
        <a:off x="0" y="0"/>
        <a:ext cx="6900512" cy="1384035"/>
      </dsp:txXfrm>
    </dsp:sp>
    <dsp:sp modelId="{367C7746-0B9C-452B-81DE-D47066D178CC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D1F6E0-4FB9-40B5-A9BF-751017BD75EC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By prioritizing environmental considerations and sustainability, the project aims to contribute positively to Nigeria’s blue economy.</a:t>
          </a:r>
        </a:p>
      </dsp:txBody>
      <dsp:txXfrm>
        <a:off x="0" y="1384035"/>
        <a:ext cx="6900512" cy="1384035"/>
      </dsp:txXfrm>
    </dsp:sp>
    <dsp:sp modelId="{1159BE24-7F31-4D8D-A712-A2837EE8A9C2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B01365-F304-444A-96DE-92CEB06583C6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The success of the Lagos-Calabar Coastal Highway Project in contributing to a sustainable blue economy hinges on robust collaboration among all stakeholders and a commitment to ongoing monitoring and adaptive management. </a:t>
          </a:r>
        </a:p>
      </dsp:txBody>
      <dsp:txXfrm>
        <a:off x="0" y="2768070"/>
        <a:ext cx="6900512" cy="1384035"/>
      </dsp:txXfrm>
    </dsp:sp>
    <dsp:sp modelId="{41B67E00-0018-489D-9BB8-6C9E7693B9FA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C27E1A-A2B2-46E2-BA6A-63B08BD63770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This approach will help maximize benefits while safeguarding environmental health and community well-being.</a:t>
          </a:r>
        </a:p>
      </dsp:txBody>
      <dsp:txXfrm>
        <a:off x="0" y="4152105"/>
        <a:ext cx="6900512" cy="13840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4768BF-3550-4767-8C72-CCC55FDE1785}">
      <dsp:nvSpPr>
        <dsp:cNvPr id="0" name=""/>
        <dsp:cNvSpPr/>
      </dsp:nvSpPr>
      <dsp:spPr>
        <a:xfrm rot="5400000">
          <a:off x="4559156" y="-1482377"/>
          <a:ext cx="1693329" cy="5087831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Conduct comprehensive  ESIA to identify and mitigate ecological impacts.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Optimize highway alignment to avoid sensitive areas like wetlands and wildlife habitats.</a:t>
          </a:r>
        </a:p>
      </dsp:txBody>
      <dsp:txXfrm rot="-5400000">
        <a:off x="2861905" y="297536"/>
        <a:ext cx="5005169" cy="1528005"/>
      </dsp:txXfrm>
    </dsp:sp>
    <dsp:sp modelId="{432AE2B9-A3CA-4575-AE4C-9AA1ED9D09BA}">
      <dsp:nvSpPr>
        <dsp:cNvPr id="0" name=""/>
        <dsp:cNvSpPr/>
      </dsp:nvSpPr>
      <dsp:spPr>
        <a:xfrm>
          <a:off x="0" y="3207"/>
          <a:ext cx="2861905" cy="211666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Route Planning and Design:</a:t>
          </a:r>
        </a:p>
      </dsp:txBody>
      <dsp:txXfrm>
        <a:off x="103327" y="106534"/>
        <a:ext cx="2655251" cy="1910008"/>
      </dsp:txXfrm>
    </dsp:sp>
    <dsp:sp modelId="{6BD0EA50-2001-4AD4-8B77-ED23F8C4B454}">
      <dsp:nvSpPr>
        <dsp:cNvPr id="0" name=""/>
        <dsp:cNvSpPr/>
      </dsp:nvSpPr>
      <dsp:spPr>
        <a:xfrm rot="5400000">
          <a:off x="4559156" y="740117"/>
          <a:ext cx="1693329" cy="5087831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Use sustainable materials and innovative construction methods to minimize environmental footprints.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Implement practices that reduce land disturbance and preserve existing vegetation.</a:t>
          </a:r>
        </a:p>
      </dsp:txBody>
      <dsp:txXfrm rot="-5400000">
        <a:off x="2861905" y="2520030"/>
        <a:ext cx="5005169" cy="1528005"/>
      </dsp:txXfrm>
    </dsp:sp>
    <dsp:sp modelId="{8EF6F609-6CC7-4AA6-A368-20C471889C02}">
      <dsp:nvSpPr>
        <dsp:cNvPr id="0" name=""/>
        <dsp:cNvSpPr/>
      </dsp:nvSpPr>
      <dsp:spPr>
        <a:xfrm>
          <a:off x="0" y="2225702"/>
          <a:ext cx="2861905" cy="211666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Construction Techniques:</a:t>
          </a:r>
        </a:p>
      </dsp:txBody>
      <dsp:txXfrm>
        <a:off x="103327" y="2329029"/>
        <a:ext cx="2655251" cy="1910008"/>
      </dsp:txXfrm>
    </dsp:sp>
    <dsp:sp modelId="{14709AC2-5098-47B5-B7A8-11B7340BEB42}">
      <dsp:nvSpPr>
        <dsp:cNvPr id="0" name=""/>
        <dsp:cNvSpPr/>
      </dsp:nvSpPr>
      <dsp:spPr>
        <a:xfrm rot="5400000">
          <a:off x="4559156" y="2962612"/>
          <a:ext cx="1693329" cy="5087831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Develop stormwater management systems to control runoff and protect water quality.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Incorporate coastal protection measures against erosion and rising sea levels.</a:t>
          </a:r>
        </a:p>
      </dsp:txBody>
      <dsp:txXfrm rot="-5400000">
        <a:off x="2861905" y="4742525"/>
        <a:ext cx="5005169" cy="1528005"/>
      </dsp:txXfrm>
    </dsp:sp>
    <dsp:sp modelId="{2C462C86-AEE7-4A3F-9B05-0E880B59A533}">
      <dsp:nvSpPr>
        <dsp:cNvPr id="0" name=""/>
        <dsp:cNvSpPr/>
      </dsp:nvSpPr>
      <dsp:spPr>
        <a:xfrm>
          <a:off x="0" y="4448197"/>
          <a:ext cx="2861905" cy="211666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Water Management:</a:t>
          </a:r>
        </a:p>
      </dsp:txBody>
      <dsp:txXfrm>
        <a:off x="103327" y="4551524"/>
        <a:ext cx="2655251" cy="19100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70162-EE44-4B80-A82C-26616B3A8679}">
      <dsp:nvSpPr>
        <dsp:cNvPr id="0" name=""/>
        <dsp:cNvSpPr/>
      </dsp:nvSpPr>
      <dsp:spPr>
        <a:xfrm>
          <a:off x="4790976" y="1892316"/>
          <a:ext cx="1887995" cy="1800797"/>
        </a:xfrm>
        <a:prstGeom prst="ellipse">
          <a:avLst/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SUSTAINABLE PRACTICES INCORPORATED INTO THE PROJECT</a:t>
          </a:r>
          <a:r>
            <a:rPr lang="en-US" sz="1600" b="1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 </a:t>
          </a:r>
        </a:p>
      </dsp:txBody>
      <dsp:txXfrm>
        <a:off x="5067466" y="2156037"/>
        <a:ext cx="1335015" cy="1273355"/>
      </dsp:txXfrm>
    </dsp:sp>
    <dsp:sp modelId="{9CC63600-2C1B-4486-BD44-E6FC3BB0F605}">
      <dsp:nvSpPr>
        <dsp:cNvPr id="0" name=""/>
        <dsp:cNvSpPr/>
      </dsp:nvSpPr>
      <dsp:spPr>
        <a:xfrm rot="16200000">
          <a:off x="5674094" y="1819358"/>
          <a:ext cx="121760" cy="24155"/>
        </a:xfrm>
        <a:custGeom>
          <a:avLst/>
          <a:gdLst/>
          <a:ahLst/>
          <a:cxnLst/>
          <a:rect l="0" t="0" r="0" b="0"/>
          <a:pathLst>
            <a:path>
              <a:moveTo>
                <a:pt x="0" y="12077"/>
              </a:moveTo>
              <a:lnTo>
                <a:pt x="121760" y="1207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5731930" y="1828392"/>
        <a:ext cx="6088" cy="6088"/>
      </dsp:txXfrm>
    </dsp:sp>
    <dsp:sp modelId="{876FC353-7387-48B3-8057-2362641AE403}">
      <dsp:nvSpPr>
        <dsp:cNvPr id="0" name=""/>
        <dsp:cNvSpPr/>
      </dsp:nvSpPr>
      <dsp:spPr>
        <a:xfrm>
          <a:off x="4753896" y="-191599"/>
          <a:ext cx="1962155" cy="19621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1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Economic Sustainability</a:t>
          </a:r>
          <a:endParaRPr lang="en-US" sz="110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b="0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Local job creation, trade facilitation, and tourism promotion.</a:t>
          </a:r>
          <a:endParaRPr lang="en-US" sz="110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5041247" y="95752"/>
        <a:ext cx="1387453" cy="1387453"/>
      </dsp:txXfrm>
    </dsp:sp>
    <dsp:sp modelId="{365815EF-EEF4-429A-A143-C9C5027ACDA2}">
      <dsp:nvSpPr>
        <dsp:cNvPr id="0" name=""/>
        <dsp:cNvSpPr/>
      </dsp:nvSpPr>
      <dsp:spPr>
        <a:xfrm>
          <a:off x="6678972" y="2780637"/>
          <a:ext cx="477646" cy="24155"/>
        </a:xfrm>
        <a:custGeom>
          <a:avLst/>
          <a:gdLst/>
          <a:ahLst/>
          <a:cxnLst/>
          <a:rect l="0" t="0" r="0" b="0"/>
          <a:pathLst>
            <a:path>
              <a:moveTo>
                <a:pt x="0" y="12077"/>
              </a:moveTo>
              <a:lnTo>
                <a:pt x="477646" y="1207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6905854" y="2780773"/>
        <a:ext cx="23882" cy="23882"/>
      </dsp:txXfrm>
    </dsp:sp>
    <dsp:sp modelId="{FD84908A-5774-459C-B6DC-29B1979BBAE2}">
      <dsp:nvSpPr>
        <dsp:cNvPr id="0" name=""/>
        <dsp:cNvSpPr/>
      </dsp:nvSpPr>
      <dsp:spPr>
        <a:xfrm>
          <a:off x="7156619" y="1811637"/>
          <a:ext cx="1962155" cy="1962155"/>
        </a:xfrm>
        <a:prstGeom prst="ellipse">
          <a:avLst/>
        </a:prstGeom>
        <a:solidFill>
          <a:schemeClr val="accent2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1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Technical Sustainability</a:t>
          </a:r>
          <a:endParaRPr lang="en-US" sz="1100" b="0" i="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b="0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Use of Continuous Reinforced Concrete Pavement (CRCP) for durability and minimal maintenance.</a:t>
          </a:r>
        </a:p>
      </dsp:txBody>
      <dsp:txXfrm>
        <a:off x="7443970" y="2098988"/>
        <a:ext cx="1387453" cy="1387453"/>
      </dsp:txXfrm>
    </dsp:sp>
    <dsp:sp modelId="{A0B80839-CD86-4FE1-BB66-B20CC3163BC6}">
      <dsp:nvSpPr>
        <dsp:cNvPr id="0" name=""/>
        <dsp:cNvSpPr/>
      </dsp:nvSpPr>
      <dsp:spPr>
        <a:xfrm rot="5400000">
          <a:off x="5674094" y="3741916"/>
          <a:ext cx="121760" cy="24155"/>
        </a:xfrm>
        <a:custGeom>
          <a:avLst/>
          <a:gdLst/>
          <a:ahLst/>
          <a:cxnLst/>
          <a:rect l="0" t="0" r="0" b="0"/>
          <a:pathLst>
            <a:path>
              <a:moveTo>
                <a:pt x="0" y="12077"/>
              </a:moveTo>
              <a:lnTo>
                <a:pt x="121760" y="1207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5731930" y="3750949"/>
        <a:ext cx="6088" cy="6088"/>
      </dsp:txXfrm>
    </dsp:sp>
    <dsp:sp modelId="{89442360-0741-4580-AFF8-294B523C0F84}">
      <dsp:nvSpPr>
        <dsp:cNvPr id="0" name=""/>
        <dsp:cNvSpPr/>
      </dsp:nvSpPr>
      <dsp:spPr>
        <a:xfrm>
          <a:off x="4753896" y="3814874"/>
          <a:ext cx="1962155" cy="1962155"/>
        </a:xfrm>
        <a:prstGeom prst="ellipse">
          <a:avLst/>
        </a:prstGeom>
        <a:solidFill>
          <a:schemeClr val="accent6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1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Environmental Sustainability</a:t>
          </a:r>
          <a:endParaRPr lang="en-US" sz="1100" b="0" i="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b="0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Biodiversity Action Plan; reforestation; Integration recycled materials.</a:t>
          </a:r>
        </a:p>
      </dsp:txBody>
      <dsp:txXfrm>
        <a:off x="5041247" y="4102225"/>
        <a:ext cx="1387453" cy="1387453"/>
      </dsp:txXfrm>
    </dsp:sp>
    <dsp:sp modelId="{354393DA-46BA-442D-8AA5-55E30F6A7C5B}">
      <dsp:nvSpPr>
        <dsp:cNvPr id="0" name=""/>
        <dsp:cNvSpPr/>
      </dsp:nvSpPr>
      <dsp:spPr>
        <a:xfrm rot="10800000">
          <a:off x="4445443" y="2780637"/>
          <a:ext cx="345533" cy="24155"/>
        </a:xfrm>
        <a:custGeom>
          <a:avLst/>
          <a:gdLst/>
          <a:ahLst/>
          <a:cxnLst/>
          <a:rect l="0" t="0" r="0" b="0"/>
          <a:pathLst>
            <a:path>
              <a:moveTo>
                <a:pt x="0" y="12077"/>
              </a:moveTo>
              <a:lnTo>
                <a:pt x="345533" y="1207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 rot="10800000">
        <a:off x="4609571" y="2784076"/>
        <a:ext cx="17276" cy="17276"/>
      </dsp:txXfrm>
    </dsp:sp>
    <dsp:sp modelId="{C5B98A6A-4032-4C7F-92B8-643E68C64C28}">
      <dsp:nvSpPr>
        <dsp:cNvPr id="0" name=""/>
        <dsp:cNvSpPr/>
      </dsp:nvSpPr>
      <dsp:spPr>
        <a:xfrm>
          <a:off x="2483287" y="1811637"/>
          <a:ext cx="1962155" cy="1962155"/>
        </a:xfrm>
        <a:prstGeom prst="ellipse">
          <a:avLst/>
        </a:prstGeom>
        <a:solidFill>
          <a:schemeClr val="accent5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1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Social Sustainability</a:t>
          </a:r>
          <a:endParaRPr lang="en-US" sz="1100" b="0" i="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b="0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Stakeholder engagement for alignment optimization, grievance redress and compensation under the RAP.</a:t>
          </a:r>
        </a:p>
      </dsp:txBody>
      <dsp:txXfrm>
        <a:off x="2770638" y="2098988"/>
        <a:ext cx="1387453" cy="138745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945E3E-13A6-4FDD-8E8F-AEFD56BF1A30}">
      <dsp:nvSpPr>
        <dsp:cNvPr id="0" name=""/>
        <dsp:cNvSpPr/>
      </dsp:nvSpPr>
      <dsp:spPr>
        <a:xfrm>
          <a:off x="1582" y="621448"/>
          <a:ext cx="1141382" cy="11413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5D3078-84C4-4288-8C06-82F134F7C9B4}">
      <dsp:nvSpPr>
        <dsp:cNvPr id="0" name=""/>
        <dsp:cNvSpPr/>
      </dsp:nvSpPr>
      <dsp:spPr>
        <a:xfrm>
          <a:off x="1582" y="1889677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100" b="1" kern="1200"/>
            <a:t>Local Resource Utilization</a:t>
          </a:r>
          <a:r>
            <a:rPr lang="en-US" sz="2100" kern="1200"/>
            <a:t>: </a:t>
          </a:r>
        </a:p>
      </dsp:txBody>
      <dsp:txXfrm>
        <a:off x="1582" y="1889677"/>
        <a:ext cx="3261093" cy="489164"/>
      </dsp:txXfrm>
    </dsp:sp>
    <dsp:sp modelId="{ACD5E054-1CA7-4244-ADE2-AD766473D7D9}">
      <dsp:nvSpPr>
        <dsp:cNvPr id="0" name=""/>
        <dsp:cNvSpPr/>
      </dsp:nvSpPr>
      <dsp:spPr>
        <a:xfrm>
          <a:off x="1582" y="2437839"/>
          <a:ext cx="3261093" cy="1133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The highway project uses locally sourced materials, including cement, which supports the local economy and reduces transportation emissions.</a:t>
          </a:r>
        </a:p>
      </dsp:txBody>
      <dsp:txXfrm>
        <a:off x="1582" y="2437839"/>
        <a:ext cx="3261093" cy="1133517"/>
      </dsp:txXfrm>
    </dsp:sp>
    <dsp:sp modelId="{31192BD1-03B5-4273-96EA-7F3132B76A73}">
      <dsp:nvSpPr>
        <dsp:cNvPr id="0" name=""/>
        <dsp:cNvSpPr/>
      </dsp:nvSpPr>
      <dsp:spPr>
        <a:xfrm>
          <a:off x="3833367" y="621448"/>
          <a:ext cx="1141382" cy="11413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25C29A-9BE2-4856-8841-B28A6EB1262E}">
      <dsp:nvSpPr>
        <dsp:cNvPr id="0" name=""/>
        <dsp:cNvSpPr/>
      </dsp:nvSpPr>
      <dsp:spPr>
        <a:xfrm>
          <a:off x="3833367" y="1889677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100" b="1" kern="1200"/>
            <a:t>Structural Integrity</a:t>
          </a:r>
          <a:r>
            <a:rPr lang="en-US" sz="2100" kern="1200"/>
            <a:t>: </a:t>
          </a:r>
        </a:p>
      </dsp:txBody>
      <dsp:txXfrm>
        <a:off x="3833367" y="1889677"/>
        <a:ext cx="3261093" cy="489164"/>
      </dsp:txXfrm>
    </dsp:sp>
    <dsp:sp modelId="{C31BD24F-43ED-4B01-B28E-E485E6203A40}">
      <dsp:nvSpPr>
        <dsp:cNvPr id="0" name=""/>
        <dsp:cNvSpPr/>
      </dsp:nvSpPr>
      <dsp:spPr>
        <a:xfrm>
          <a:off x="3833367" y="2437839"/>
          <a:ext cx="3261093" cy="1133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The use of reinforced concrete (with steel) enhances the structural integrity of the highway, making it more resilient to natural disasters such as coastal flooding and erosion.</a:t>
          </a:r>
        </a:p>
      </dsp:txBody>
      <dsp:txXfrm>
        <a:off x="3833367" y="2437839"/>
        <a:ext cx="3261093" cy="1133517"/>
      </dsp:txXfrm>
    </dsp:sp>
    <dsp:sp modelId="{40BF05BF-D413-46E4-A7BE-3C5CF4414363}">
      <dsp:nvSpPr>
        <dsp:cNvPr id="0" name=""/>
        <dsp:cNvSpPr/>
      </dsp:nvSpPr>
      <dsp:spPr>
        <a:xfrm>
          <a:off x="7665152" y="621448"/>
          <a:ext cx="1141382" cy="11413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225FE5-5AD1-46D0-927B-15A3C56954E2}">
      <dsp:nvSpPr>
        <dsp:cNvPr id="0" name=""/>
        <dsp:cNvSpPr/>
      </dsp:nvSpPr>
      <dsp:spPr>
        <a:xfrm>
          <a:off x="7665152" y="1889677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100" b="1" kern="1200"/>
            <a:t>Economic Impact</a:t>
          </a:r>
          <a:r>
            <a:rPr lang="en-US" sz="2100" kern="1200"/>
            <a:t>: </a:t>
          </a:r>
        </a:p>
      </dsp:txBody>
      <dsp:txXfrm>
        <a:off x="7665152" y="1889677"/>
        <a:ext cx="3261093" cy="489164"/>
      </dsp:txXfrm>
    </dsp:sp>
    <dsp:sp modelId="{AFCB8BC3-8E2E-4AAD-9EB8-811796F5D2C0}">
      <dsp:nvSpPr>
        <dsp:cNvPr id="0" name=""/>
        <dsp:cNvSpPr/>
      </dsp:nvSpPr>
      <dsp:spPr>
        <a:xfrm>
          <a:off x="7665152" y="2437839"/>
          <a:ext cx="3261093" cy="1133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The durability and low maintenance requirements of concrete roads can lead to significant cost savings over time, which can be reinvested in other infrastructure projects.</a:t>
          </a:r>
        </a:p>
      </dsp:txBody>
      <dsp:txXfrm>
        <a:off x="7665152" y="2437839"/>
        <a:ext cx="3261093" cy="113351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7E88E9-5F57-48B5-B733-6000837E21C0}">
      <dsp:nvSpPr>
        <dsp:cNvPr id="0" name=""/>
        <dsp:cNvSpPr/>
      </dsp:nvSpPr>
      <dsp:spPr>
        <a:xfrm>
          <a:off x="0" y="53959"/>
          <a:ext cx="6666833" cy="58967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Biodiversity Conservation</a:t>
          </a:r>
          <a:r>
            <a:rPr lang="en-US" sz="2400" kern="1200"/>
            <a:t>:</a:t>
          </a:r>
        </a:p>
      </dsp:txBody>
      <dsp:txXfrm>
        <a:off x="28786" y="82745"/>
        <a:ext cx="6609261" cy="532107"/>
      </dsp:txXfrm>
    </dsp:sp>
    <dsp:sp modelId="{B1852B6A-BEFA-40F0-908B-A4300F711154}">
      <dsp:nvSpPr>
        <dsp:cNvPr id="0" name=""/>
        <dsp:cNvSpPr/>
      </dsp:nvSpPr>
      <dsp:spPr>
        <a:xfrm>
          <a:off x="0" y="643639"/>
          <a:ext cx="6666833" cy="1192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Strategies to protect local flora and fauna, including creating wildlife corridors and preserving critical habitats.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Monitor ecosystems to ensure minimal disruption during construction and operation phases.</a:t>
          </a:r>
        </a:p>
      </dsp:txBody>
      <dsp:txXfrm>
        <a:off x="0" y="643639"/>
        <a:ext cx="6666833" cy="1192320"/>
      </dsp:txXfrm>
    </dsp:sp>
    <dsp:sp modelId="{9B46AE88-8334-4F53-B495-D22C74898A8A}">
      <dsp:nvSpPr>
        <dsp:cNvPr id="0" name=""/>
        <dsp:cNvSpPr/>
      </dsp:nvSpPr>
      <dsp:spPr>
        <a:xfrm>
          <a:off x="0" y="1835960"/>
          <a:ext cx="6666833" cy="589679"/>
        </a:xfrm>
        <a:prstGeom prst="roundRect">
          <a:avLst/>
        </a:prstGeom>
        <a:gradFill rotWithShape="0">
          <a:gsLst>
            <a:gs pos="0">
              <a:schemeClr val="accent2">
                <a:hueOff val="3221807"/>
                <a:satOff val="-9246"/>
                <a:lumOff val="-148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221807"/>
                <a:satOff val="-9246"/>
                <a:lumOff val="-148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221807"/>
                <a:satOff val="-9246"/>
                <a:lumOff val="-148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Pollution Control</a:t>
          </a:r>
          <a:r>
            <a:rPr lang="en-US" sz="2400" kern="1200"/>
            <a:t>:</a:t>
          </a:r>
        </a:p>
      </dsp:txBody>
      <dsp:txXfrm>
        <a:off x="28786" y="1864746"/>
        <a:ext cx="6609261" cy="532107"/>
      </dsp:txXfrm>
    </dsp:sp>
    <dsp:sp modelId="{43BACB55-73FB-48A1-905C-728134DA7F79}">
      <dsp:nvSpPr>
        <dsp:cNvPr id="0" name=""/>
        <dsp:cNvSpPr/>
      </dsp:nvSpPr>
      <dsp:spPr>
        <a:xfrm>
          <a:off x="0" y="2425639"/>
          <a:ext cx="6666833" cy="1192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Implement controls for air, noise, and water pollution throughout the project lifecycle.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Regular monitoring of environmental quality to identify and address issues promptly.</a:t>
          </a:r>
        </a:p>
      </dsp:txBody>
      <dsp:txXfrm>
        <a:off x="0" y="2425639"/>
        <a:ext cx="6666833" cy="1192320"/>
      </dsp:txXfrm>
    </dsp:sp>
    <dsp:sp modelId="{1D66A068-59B3-4BF5-A116-23CA77046459}">
      <dsp:nvSpPr>
        <dsp:cNvPr id="0" name=""/>
        <dsp:cNvSpPr/>
      </dsp:nvSpPr>
      <dsp:spPr>
        <a:xfrm>
          <a:off x="0" y="3617960"/>
          <a:ext cx="6666833" cy="589679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Community Engagement</a:t>
          </a:r>
          <a:r>
            <a:rPr lang="en-US" sz="2400" kern="1200"/>
            <a:t>:</a:t>
          </a:r>
        </a:p>
      </dsp:txBody>
      <dsp:txXfrm>
        <a:off x="28786" y="3646746"/>
        <a:ext cx="6609261" cy="532107"/>
      </dsp:txXfrm>
    </dsp:sp>
    <dsp:sp modelId="{FDD2C75E-7619-4D66-A3C1-C90773A867CA}">
      <dsp:nvSpPr>
        <dsp:cNvPr id="0" name=""/>
        <dsp:cNvSpPr/>
      </dsp:nvSpPr>
      <dsp:spPr>
        <a:xfrm>
          <a:off x="0" y="4207640"/>
          <a:ext cx="6666833" cy="1192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Engage local communities in the planning process to address concerns and incorporate indigenous knowledge.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Foster community support for the project through transparent communication and involvement.</a:t>
          </a:r>
        </a:p>
      </dsp:txBody>
      <dsp:txXfrm>
        <a:off x="0" y="4207640"/>
        <a:ext cx="6666833" cy="11923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2C238A-C189-4C24-8DCD-6F583CC000E4}">
      <dsp:nvSpPr>
        <dsp:cNvPr id="0" name=""/>
        <dsp:cNvSpPr/>
      </dsp:nvSpPr>
      <dsp:spPr>
        <a:xfrm>
          <a:off x="1747800" y="608594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9B3575-18DE-4440-BCEC-BD2E17C91AC1}">
      <dsp:nvSpPr>
        <dsp:cNvPr id="0" name=""/>
        <dsp:cNvSpPr/>
      </dsp:nvSpPr>
      <dsp:spPr>
        <a:xfrm>
          <a:off x="559800" y="302274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500" b="1" kern="1200"/>
            <a:t>Environmental and Social Impact Assessment (ESIA</a:t>
          </a:r>
          <a:r>
            <a:rPr lang="zh-CN" sz="2500" kern="1200"/>
            <a:t>)</a:t>
          </a:r>
          <a:endParaRPr lang="en-US" sz="2500" kern="1200"/>
        </a:p>
      </dsp:txBody>
      <dsp:txXfrm>
        <a:off x="559800" y="3022743"/>
        <a:ext cx="4320000" cy="720000"/>
      </dsp:txXfrm>
    </dsp:sp>
    <dsp:sp modelId="{377C8842-1BCB-4036-AB56-FD9186302917}">
      <dsp:nvSpPr>
        <dsp:cNvPr id="0" name=""/>
        <dsp:cNvSpPr/>
      </dsp:nvSpPr>
      <dsp:spPr>
        <a:xfrm>
          <a:off x="6823800" y="608594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572E80-2D3A-4726-90DA-9BE933A0941B}">
      <dsp:nvSpPr>
        <dsp:cNvPr id="0" name=""/>
        <dsp:cNvSpPr/>
      </dsp:nvSpPr>
      <dsp:spPr>
        <a:xfrm>
          <a:off x="5635800" y="302274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500" b="1" kern="1200"/>
            <a:t>Resettlement Action Plan (RAP)</a:t>
          </a:r>
          <a:r>
            <a:rPr lang="zh-CN" sz="2500" kern="1200"/>
            <a:t> </a:t>
          </a:r>
          <a:endParaRPr lang="en-US" sz="2500" kern="1200"/>
        </a:p>
      </dsp:txBody>
      <dsp:txXfrm>
        <a:off x="5635800" y="3022743"/>
        <a:ext cx="4320000" cy="72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8276D7-5596-4FE3-8545-3C015A963907}">
      <dsp:nvSpPr>
        <dsp:cNvPr id="0" name=""/>
        <dsp:cNvSpPr/>
      </dsp:nvSpPr>
      <dsp:spPr>
        <a:xfrm>
          <a:off x="64174" y="74445"/>
          <a:ext cx="2354231" cy="528206"/>
        </a:xfrm>
        <a:prstGeom prst="roundRect">
          <a:avLst>
            <a:gd name="adj" fmla="val 10000"/>
          </a:avLst>
        </a:prstGeom>
        <a:solidFill>
          <a:schemeClr val="tx1">
            <a:lumMod val="75000"/>
            <a:lumOff val="2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400" b="1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Key Findings</a:t>
          </a:r>
          <a:endParaRPr lang="en-US" sz="140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79645" y="89916"/>
        <a:ext cx="2323289" cy="497264"/>
      </dsp:txXfrm>
    </dsp:sp>
    <dsp:sp modelId="{8B0BAFA7-6C70-4B7E-B94B-736516416F2D}">
      <dsp:nvSpPr>
        <dsp:cNvPr id="0" name=""/>
        <dsp:cNvSpPr/>
      </dsp:nvSpPr>
      <dsp:spPr>
        <a:xfrm>
          <a:off x="299597" y="602651"/>
          <a:ext cx="174140" cy="13444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4402"/>
              </a:lnTo>
              <a:lnTo>
                <a:pt x="174140" y="134440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DA1513-9485-4F49-A9A2-1C1F41767499}">
      <dsp:nvSpPr>
        <dsp:cNvPr id="0" name=""/>
        <dsp:cNvSpPr/>
      </dsp:nvSpPr>
      <dsp:spPr>
        <a:xfrm>
          <a:off x="473737" y="857149"/>
          <a:ext cx="2583227" cy="21798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>
              <a:lumMod val="95000"/>
              <a:lumOff val="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200" b="1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Physical Risks:</a:t>
          </a:r>
          <a:endParaRPr lang="en-US" sz="1200" b="0" i="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0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Rising sea levels could reach 0.6m to 1.9m above current levels by 2100 under worst-case scenarios.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0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Coastal erosion averaging 2.66m/year in critical zones, with areas like Ibeju-Lekki experiencing shoreline retreat.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0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Increased heavy rainfall may lead to localized flooding and infrastructure stress.</a:t>
          </a:r>
        </a:p>
      </dsp:txBody>
      <dsp:txXfrm>
        <a:off x="537581" y="920993"/>
        <a:ext cx="2455539" cy="2052120"/>
      </dsp:txXfrm>
    </dsp:sp>
    <dsp:sp modelId="{FD68BE40-E484-4DDC-AC46-B6876503C391}">
      <dsp:nvSpPr>
        <dsp:cNvPr id="0" name=""/>
        <dsp:cNvSpPr/>
      </dsp:nvSpPr>
      <dsp:spPr>
        <a:xfrm>
          <a:off x="299597" y="602651"/>
          <a:ext cx="174140" cy="34192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19230"/>
              </a:lnTo>
              <a:lnTo>
                <a:pt x="174140" y="3419230"/>
              </a:lnTo>
            </a:path>
          </a:pathLst>
        </a:custGeom>
        <a:noFill/>
        <a:ln w="19050" cap="flat" cmpd="sng" algn="ctr">
          <a:solidFill>
            <a:schemeClr val="tx1">
              <a:lumMod val="95000"/>
              <a:lumOff val="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921EEE-4199-493D-B80A-6E1E93CCD000}">
      <dsp:nvSpPr>
        <dsp:cNvPr id="0" name=""/>
        <dsp:cNvSpPr/>
      </dsp:nvSpPr>
      <dsp:spPr>
        <a:xfrm>
          <a:off x="473737" y="3367256"/>
          <a:ext cx="2583227" cy="13092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>
              <a:lumMod val="95000"/>
              <a:lumOff val="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200" b="1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Transition Risks:</a:t>
          </a:r>
          <a:endParaRPr lang="en-US" sz="1200" b="0" i="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  <a:p>
          <a:pPr marL="114300" lvl="1" indent="-11430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Project emissions exceed 100,000 </a:t>
          </a:r>
          <a:r>
            <a:rPr lang="en-US" sz="12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tonnes</a:t>
          </a:r>
          <a:r>
            <a:rPr lang="en-US" sz="12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 of CO₂ annually, prompting integration of low-emission strategies.</a:t>
          </a:r>
        </a:p>
        <a:p>
          <a:pPr marL="114300" lvl="1" indent="-11430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Compatibility with Nigeria's NDC and Long-Term Low Emission Development Strategy.</a:t>
          </a:r>
        </a:p>
      </dsp:txBody>
      <dsp:txXfrm>
        <a:off x="512084" y="3405603"/>
        <a:ext cx="2506533" cy="123255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9F59D5-4B8E-4170-BA7A-305544BCA952}">
      <dsp:nvSpPr>
        <dsp:cNvPr id="0" name=""/>
        <dsp:cNvSpPr/>
      </dsp:nvSpPr>
      <dsp:spPr>
        <a:xfrm>
          <a:off x="61460" y="487936"/>
          <a:ext cx="2548207" cy="505118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200" b="1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Mitigation and Adaptation Strategies</a:t>
          </a:r>
          <a:endParaRPr lang="en-US" sz="1200" b="0" i="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76254" y="502730"/>
        <a:ext cx="2518619" cy="475530"/>
      </dsp:txXfrm>
    </dsp:sp>
    <dsp:sp modelId="{FC229305-B068-456A-BD05-25C9D615B28B}">
      <dsp:nvSpPr>
        <dsp:cNvPr id="0" name=""/>
        <dsp:cNvSpPr/>
      </dsp:nvSpPr>
      <dsp:spPr>
        <a:xfrm>
          <a:off x="316281" y="993055"/>
          <a:ext cx="254816" cy="8694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9459"/>
              </a:lnTo>
              <a:lnTo>
                <a:pt x="254816" y="86945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A35C8D-6A96-439C-AF46-A155B8755ED3}">
      <dsp:nvSpPr>
        <dsp:cNvPr id="0" name=""/>
        <dsp:cNvSpPr/>
      </dsp:nvSpPr>
      <dsp:spPr>
        <a:xfrm>
          <a:off x="571098" y="1236429"/>
          <a:ext cx="2470315" cy="12521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100" b="1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Engineering Solutions:</a:t>
          </a:r>
          <a:endParaRPr lang="en-US" sz="1100" b="0" i="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  <a:p>
          <a:pPr marL="114300" lvl="1" indent="-11430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Elevating road sections vulnerable to flooding by 2m above projected sea levels.</a:t>
          </a:r>
        </a:p>
        <a:p>
          <a:pPr marL="114300" lvl="1" indent="-11430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Implementing advanced drainage systems to manage rainfall intensities exceeding current extremes.</a:t>
          </a:r>
        </a:p>
      </dsp:txBody>
      <dsp:txXfrm>
        <a:off x="607773" y="1273104"/>
        <a:ext cx="2396965" cy="1178820"/>
      </dsp:txXfrm>
    </dsp:sp>
    <dsp:sp modelId="{5E6ACA96-E3AA-46E1-B361-3CE84F68B501}">
      <dsp:nvSpPr>
        <dsp:cNvPr id="0" name=""/>
        <dsp:cNvSpPr/>
      </dsp:nvSpPr>
      <dsp:spPr>
        <a:xfrm>
          <a:off x="316281" y="993055"/>
          <a:ext cx="254816" cy="22256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5668"/>
              </a:lnTo>
              <a:lnTo>
                <a:pt x="254816" y="222566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1E2254-E5F1-45CF-BEDC-32FF51D990F0}">
      <dsp:nvSpPr>
        <dsp:cNvPr id="0" name=""/>
        <dsp:cNvSpPr/>
      </dsp:nvSpPr>
      <dsp:spPr>
        <a:xfrm>
          <a:off x="571098" y="2731974"/>
          <a:ext cx="2470315" cy="9734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100" b="1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Nature-Based Solutions:</a:t>
          </a:r>
          <a:endParaRPr lang="en-US" sz="1100" b="0" i="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  <a:p>
          <a:pPr marL="114300" lvl="1" indent="-11430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Restoring mangroves to buffer storm surges and erosion.</a:t>
          </a:r>
        </a:p>
        <a:p>
          <a:pPr marL="114300" lvl="1" indent="-11430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Stabilizing coastal dunes through vegetation planting.</a:t>
          </a:r>
        </a:p>
      </dsp:txBody>
      <dsp:txXfrm>
        <a:off x="599611" y="2760487"/>
        <a:ext cx="2413289" cy="916471"/>
      </dsp:txXfrm>
    </dsp:sp>
    <dsp:sp modelId="{B2D42A2F-1147-4BA4-AF31-EF48A67D359F}">
      <dsp:nvSpPr>
        <dsp:cNvPr id="0" name=""/>
        <dsp:cNvSpPr/>
      </dsp:nvSpPr>
      <dsp:spPr>
        <a:xfrm>
          <a:off x="316281" y="993055"/>
          <a:ext cx="254816" cy="35334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33450"/>
              </a:lnTo>
              <a:lnTo>
                <a:pt x="254816" y="3533450"/>
              </a:lnTo>
            </a:path>
          </a:pathLst>
        </a:custGeom>
        <a:noFill/>
        <a:ln w="1905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5969FA-096F-4C11-ADFF-515695790357}">
      <dsp:nvSpPr>
        <dsp:cNvPr id="0" name=""/>
        <dsp:cNvSpPr/>
      </dsp:nvSpPr>
      <dsp:spPr>
        <a:xfrm>
          <a:off x="571098" y="3948846"/>
          <a:ext cx="2470315" cy="1155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100" b="1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Community and Policy Integration:</a:t>
          </a:r>
          <a:endParaRPr lang="en-US" sz="1100" b="0" i="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  <a:p>
          <a:pPr marL="114300" lvl="1" indent="-11430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Involving local stakeholders in monitoring and resilience-building initiatives.</a:t>
          </a:r>
        </a:p>
        <a:p>
          <a:pPr marL="114300" lvl="1" indent="-11430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Aligning with Nigeria’s Climate Change Act and Energy Transition Plan.</a:t>
          </a:r>
        </a:p>
      </dsp:txBody>
      <dsp:txXfrm>
        <a:off x="604936" y="3982684"/>
        <a:ext cx="2402639" cy="1087641"/>
      </dsp:txXfrm>
    </dsp:sp>
    <dsp:sp modelId="{7ECE50D5-74F2-4DA0-9EBE-E3FD01931681}">
      <dsp:nvSpPr>
        <dsp:cNvPr id="0" name=""/>
        <dsp:cNvSpPr/>
      </dsp:nvSpPr>
      <dsp:spPr>
        <a:xfrm>
          <a:off x="3036429" y="549549"/>
          <a:ext cx="2749390" cy="5051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200" b="1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Significance for Lenders and Stakeholders</a:t>
          </a:r>
          <a:endParaRPr lang="en-US" sz="1200" b="0" i="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3051223" y="564343"/>
        <a:ext cx="2719802" cy="475530"/>
      </dsp:txXfrm>
    </dsp:sp>
    <dsp:sp modelId="{208A040B-9EAB-46E2-91FD-50CBA46B5CE4}">
      <dsp:nvSpPr>
        <dsp:cNvPr id="0" name=""/>
        <dsp:cNvSpPr/>
      </dsp:nvSpPr>
      <dsp:spPr>
        <a:xfrm>
          <a:off x="3311368" y="1054667"/>
          <a:ext cx="274939" cy="6143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4393"/>
              </a:lnTo>
              <a:lnTo>
                <a:pt x="274939" y="61439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958A67-5DAC-4A5D-ABE0-D8CEB6CF365C}">
      <dsp:nvSpPr>
        <dsp:cNvPr id="0" name=""/>
        <dsp:cNvSpPr/>
      </dsp:nvSpPr>
      <dsp:spPr>
        <a:xfrm>
          <a:off x="3586307" y="1236429"/>
          <a:ext cx="2143002" cy="8652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100" b="0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Demonstrates adherence to global best practices in climate risk mitigation.</a:t>
          </a:r>
        </a:p>
      </dsp:txBody>
      <dsp:txXfrm>
        <a:off x="3611650" y="1261772"/>
        <a:ext cx="2092316" cy="814578"/>
      </dsp:txXfrm>
    </dsp:sp>
    <dsp:sp modelId="{D3D56AC1-DB2E-45B7-BA00-1CD28122256E}">
      <dsp:nvSpPr>
        <dsp:cNvPr id="0" name=""/>
        <dsp:cNvSpPr/>
      </dsp:nvSpPr>
      <dsp:spPr>
        <a:xfrm>
          <a:off x="3311368" y="1054667"/>
          <a:ext cx="274939" cy="17230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3032"/>
              </a:lnTo>
              <a:lnTo>
                <a:pt x="274939" y="172303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7881E4-231E-450D-B81D-9094A74AB2A9}">
      <dsp:nvSpPr>
        <dsp:cNvPr id="0" name=""/>
        <dsp:cNvSpPr/>
      </dsp:nvSpPr>
      <dsp:spPr>
        <a:xfrm>
          <a:off x="3586307" y="2345067"/>
          <a:ext cx="2143002" cy="8652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100" b="0" i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Highlights long-term sustainability measures ensuring infrastructure reliability and minimal environmental impact.</a:t>
          </a:r>
        </a:p>
      </dsp:txBody>
      <dsp:txXfrm>
        <a:off x="3611650" y="2370410"/>
        <a:ext cx="2092316" cy="814578"/>
      </dsp:txXfrm>
    </dsp:sp>
    <dsp:sp modelId="{4A19F992-666A-472C-A74D-E74F68261A3C}">
      <dsp:nvSpPr>
        <dsp:cNvPr id="0" name=""/>
        <dsp:cNvSpPr/>
      </dsp:nvSpPr>
      <dsp:spPr>
        <a:xfrm>
          <a:off x="3311368" y="1054667"/>
          <a:ext cx="274939" cy="28316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1670"/>
              </a:lnTo>
              <a:lnTo>
                <a:pt x="274939" y="283167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8FEFAB-F6CC-4B6F-8D7F-CBF6ECA71909}">
      <dsp:nvSpPr>
        <dsp:cNvPr id="0" name=""/>
        <dsp:cNvSpPr/>
      </dsp:nvSpPr>
      <dsp:spPr>
        <a:xfrm>
          <a:off x="3586307" y="3453706"/>
          <a:ext cx="2143002" cy="8652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100" b="0" i="0" kern="120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Aligns with Nigeria's climate commitments under the Paris Agreement, promoting low-carbon development.</a:t>
          </a:r>
          <a:endParaRPr lang="en-US" sz="1100" b="0" i="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3611650" y="3479049"/>
        <a:ext cx="2092316" cy="814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3FDA5E-F00F-4336-A969-8E8402D4FC4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5BADE-08BD-4989-BD16-8A817847A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65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5BADE-08BD-4989-BD16-8A817847AE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66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5BADE-08BD-4989-BD16-8A817847AE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2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5BADE-08BD-4989-BD16-8A817847AE4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19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63AF1-CB89-FBF3-EA10-7B1B1E1A9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8589D-8902-482A-CB9F-0D104B90D9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0F81E-B74C-6A13-D017-5F786E004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010D9-40B9-4C98-B6FD-715E7DE23F0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FE7C6-3924-731B-26C3-0B663A639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696BA-C1B1-0594-9A46-DB04202DD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FB01-9C5D-4EC1-8BA5-769DCEFCF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98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045E7-372D-986E-65D3-A2774FDB4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0C385-D476-1E83-5F06-214FCF818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6BE00-D95F-3ECB-E56C-7ECC221F3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010D9-40B9-4C98-B6FD-715E7DE23F0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B0B4F-23CC-4EF3-D96C-1B76400A2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2F6A6-7BFA-D5BB-68EC-B500B7CBC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FB01-9C5D-4EC1-8BA5-769DCEFCF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75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E0D9B2-5095-1AFC-6081-86A5D1772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513BCA-BE2E-C600-D980-525155E1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7F020-7EF7-8557-AB2E-2BC1F26A8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010D9-40B9-4C98-B6FD-715E7DE23F0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0EB10-A9D7-FD51-ED33-C5B4B748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CF8E8-445C-98FC-2981-CBD39F7E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FB01-9C5D-4EC1-8BA5-769DCEFCF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2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73419-2D8C-0A08-216B-EE6169E2F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B4A90-466A-0C07-01D3-7B0628F94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4203D-44F0-54A1-2217-9B08D1A22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010D9-40B9-4C98-B6FD-715E7DE23F0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E1304-B10F-F0F8-126B-EAF69B600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4832E-EA93-0627-909A-3CE3DC52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FB01-9C5D-4EC1-8BA5-769DCEFCF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95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B28A9-C0A0-F56D-6782-BBD114AFD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E777D-D9B0-02CC-D73B-8784467A2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3C04D-CCFF-3651-A4D2-657149F9D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010D9-40B9-4C98-B6FD-715E7DE23F0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8C30C-E91D-33B7-556F-7CAAEBF9F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836CF-8978-D35E-99C6-415A41BBA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FB01-9C5D-4EC1-8BA5-769DCEFCF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87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BB835-2A3B-D04F-BCD1-498EB1F8D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2C6E1-78BE-6F19-CDC4-41223CE597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FA0C97-D466-876D-734C-373CA21DB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B7F7F1-7286-BD68-B142-181B05CE2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010D9-40B9-4C98-B6FD-715E7DE23F0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51CA57-4C1A-ED1E-28B4-0354001A8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86E46F-9100-6424-41EA-F9A39C7B8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FB01-9C5D-4EC1-8BA5-769DCEFCF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23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4F21-B9D6-B107-C7A8-9FACAE6C4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7A708-7056-2480-89AF-BAF3C2793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0543AA-8BF2-D376-51F0-977FC5AA24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A8F910-8EB1-531F-DAE5-61E0378E5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952A9F-D360-984A-320F-5CCA291572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3BEF3C-8428-0D50-B0CE-85465606E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010D9-40B9-4C98-B6FD-715E7DE23F0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214475-2595-CCEE-3DBC-F637EFC8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A2E649-F42D-2E05-E1AA-EC383B493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FB01-9C5D-4EC1-8BA5-769DCEFCF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75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DF68A-2A89-838B-4C28-4982581B8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197CC9-FB02-52D4-E7C3-E757CD17B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010D9-40B9-4C98-B6FD-715E7DE23F0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40C4C5-F598-55DD-DECB-32D2D29A2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BB8A66-FF6B-2471-C03F-CB4CED095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FB01-9C5D-4EC1-8BA5-769DCEFCF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3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E6745F-EA1C-D2C9-46D9-97118E6ED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010D9-40B9-4C98-B6FD-715E7DE23F0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3D148F-7C4B-77F0-1FFD-D8C58208E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4819F-F6FD-CF51-A95E-76D6A688F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FB01-9C5D-4EC1-8BA5-769DCEFCF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72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C86D1-06DB-BAFC-F585-1CADD44B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A6B68-8E7A-DDF5-171C-2F42B62AE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9A07A5-B0F7-73F8-F7D9-DB83476F2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DDD090-EB75-936A-B636-989A932CE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010D9-40B9-4C98-B6FD-715E7DE23F0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F949D4-27C7-21EF-6723-F2055ECCD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E3A74F-7683-DD1E-33A1-6E292840B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FB01-9C5D-4EC1-8BA5-769DCEFCF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11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03669-94CB-856A-16E5-78BE022C8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46AF67-00FF-9535-6BC0-44DE57979A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A919E-769B-3746-1CEB-D3BD43FD9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5584FE-D3E1-EF4A-F30C-207414BC0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010D9-40B9-4C98-B6FD-715E7DE23F0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945359-B5C3-B799-2AA7-18E7EB44B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069C4-8D6E-0C80-E8F1-30232CE72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FB01-9C5D-4EC1-8BA5-769DCEFCF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2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54DE36-B294-6C23-8366-3E352C2D6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FC37E-0B37-34C4-43DE-A11F32A7C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2C5E2-2398-F309-C00E-6B3A558C41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6010D9-40B9-4C98-B6FD-715E7DE23F0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DF9E9-6495-BEDA-6B14-75F004587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5F71F-17F1-9E60-B2D3-0DBC8601C8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81FB01-9C5D-4EC1-8BA5-769DCEFCF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1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QuickStyle" Target="../diagrams/quickStyle4.xm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diagramLayout" Target="../diagrams/layout4.xml"/><Relationship Id="rId2" Type="http://schemas.openxmlformats.org/officeDocument/2006/relationships/image" Target="../media/image13.pn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diagramData" Target="../diagrams/data4.xml"/><Relationship Id="rId5" Type="http://schemas.openxmlformats.org/officeDocument/2006/relationships/image" Target="../media/image16.png"/><Relationship Id="rId15" Type="http://schemas.microsoft.com/office/2007/relationships/diagramDrawing" Target="../diagrams/drawing4.xml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emf"/><Relationship Id="rId14" Type="http://schemas.openxmlformats.org/officeDocument/2006/relationships/diagramColors" Target="../diagrams/colors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2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45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46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52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hyperlink" Target="https://businessinsiderng.com/ministry-holds-workshop-on-development-of-national-policy-for-blue-economy-sector" TargetMode="Externa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mailto:eugeneitua@ecopital.com" TargetMode="External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E5B1DC57-168C-EA11-2868-A648B38E7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550618-FDCD-9DAD-D79B-E1F1F4399EB0}"/>
              </a:ext>
            </a:extLst>
          </p:cNvPr>
          <p:cNvSpPr/>
          <p:nvPr/>
        </p:nvSpPr>
        <p:spPr>
          <a:xfrm>
            <a:off x="4572000" y="0"/>
            <a:ext cx="7620000" cy="218049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92672E-47BE-7FFA-4CA9-7DBA71E2C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8930" y="5524051"/>
            <a:ext cx="1595467" cy="670096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665D7D3-1BBE-B687-290A-076B96A82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150" y="5524051"/>
            <a:ext cx="812012" cy="8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DC6598-B90A-B30B-B50F-EB9B0121EED2}"/>
              </a:ext>
            </a:extLst>
          </p:cNvPr>
          <p:cNvSpPr txBox="1"/>
          <p:nvPr/>
        </p:nvSpPr>
        <p:spPr>
          <a:xfrm>
            <a:off x="4571999" y="278079"/>
            <a:ext cx="7464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HE ENGINEERING BEHIND THE LAGOS-CALABAR COASTAL HIGHWAY PROJECT: 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en-US" sz="2400" i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he environmental considerations, sustainability and potential contribution to a 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sustainable Nigerian Blue Economy</a:t>
            </a:r>
            <a:endParaRPr lang="en-US" sz="2400" i="1" dirty="0">
              <a:solidFill>
                <a:schemeClr val="bg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61F72C27-5381-BEA2-85A7-409B3D10C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669" y="5824094"/>
            <a:ext cx="2050278" cy="43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D8CC5A-0B52-C404-62F1-59033D0AC7CB}"/>
              </a:ext>
            </a:extLst>
          </p:cNvPr>
          <p:cNvSpPr txBox="1"/>
          <p:nvPr/>
        </p:nvSpPr>
        <p:spPr>
          <a:xfrm>
            <a:off x="7517667" y="2797275"/>
            <a:ext cx="3913134" cy="1015663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@ </a:t>
            </a:r>
          </a:p>
          <a:p>
            <a:pPr algn="ctr"/>
            <a:r>
              <a:rPr lang="en-US" sz="2000" b="1" i="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Ecosystem Conference of the</a:t>
            </a:r>
          </a:p>
          <a:p>
            <a:pPr algn="ctr"/>
            <a:r>
              <a:rPr lang="en-US" sz="2000" b="1" i="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Nigerian Blue Economy</a:t>
            </a:r>
            <a:endParaRPr lang="en-US" sz="2000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2E7883-446B-C63C-B417-8BA916AB1260}"/>
              </a:ext>
            </a:extLst>
          </p:cNvPr>
          <p:cNvSpPr txBox="1"/>
          <p:nvPr/>
        </p:nvSpPr>
        <p:spPr>
          <a:xfrm>
            <a:off x="4494151" y="371108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Presented by:</a:t>
            </a:r>
          </a:p>
          <a:p>
            <a:pPr algn="ctr"/>
            <a:endParaRPr lang="en-US" sz="1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14C6D5-AD69-343D-3E9C-DB7708AA6D50}"/>
              </a:ext>
            </a:extLst>
          </p:cNvPr>
          <p:cNvSpPr txBox="1"/>
          <p:nvPr/>
        </p:nvSpPr>
        <p:spPr>
          <a:xfrm>
            <a:off x="5333197" y="6488668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November 27, 2024, Port Harcourt, Nigeria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96A152-0E15-5321-49A1-71B4ACB83FF4}"/>
              </a:ext>
            </a:extLst>
          </p:cNvPr>
          <p:cNvSpPr txBox="1"/>
          <p:nvPr/>
        </p:nvSpPr>
        <p:spPr>
          <a:xfrm>
            <a:off x="5269878" y="4052471"/>
            <a:ext cx="60976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Dr. Eugene Itua, </a:t>
            </a:r>
          </a:p>
          <a:p>
            <a:pPr algn="ctr"/>
            <a:r>
              <a:rPr lang="en-US" sz="1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Lead, Environmental and Social Safeguards, </a:t>
            </a:r>
          </a:p>
          <a:p>
            <a:pPr algn="ctr"/>
            <a:r>
              <a:rPr lang="en-US" sz="1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Lagos-Calabar Coastal Highway</a:t>
            </a:r>
          </a:p>
        </p:txBody>
      </p:sp>
      <p:pic>
        <p:nvPicPr>
          <p:cNvPr id="3074" name="Picture 2" descr="ITB Nigeria Limited">
            <a:extLst>
              <a:ext uri="{FF2B5EF4-FFF2-40B4-BE49-F238E27FC236}">
                <a16:creationId xmlns:a16="http://schemas.microsoft.com/office/drawing/2014/main" id="{EE12D049-F9C6-12AD-20E1-B18193568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2" y="5633835"/>
            <a:ext cx="8509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81C764EE-AD57-80D4-8198-C9E65988D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34972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G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7D74D1-29ED-B4AE-91EC-AB9F591AD8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6337" y="2171772"/>
            <a:ext cx="2858011" cy="176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14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2B1C4-1D1C-E108-0755-D2FE499BF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n aerial view of a city&#10;&#10;Description automatically generated">
            <a:extLst>
              <a:ext uri="{FF2B5EF4-FFF2-40B4-BE49-F238E27FC236}">
                <a16:creationId xmlns:a16="http://schemas.microsoft.com/office/drawing/2014/main" id="{E3180D54-0081-97B2-D3BB-42764C534D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235" r="2858" b="13665"/>
          <a:stretch/>
        </p:blipFill>
        <p:spPr>
          <a:xfrm>
            <a:off x="166941" y="4020130"/>
            <a:ext cx="4209750" cy="26123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D2768-76C8-1C3E-FC73-AD0816B86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19" y="1000416"/>
            <a:ext cx="4918564" cy="2790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CEE73-D6AE-E8E5-C61F-5A500CB1F7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479"/>
          <a:stretch/>
        </p:blipFill>
        <p:spPr bwMode="auto">
          <a:xfrm>
            <a:off x="7575870" y="953827"/>
            <a:ext cx="3867447" cy="218610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5FC98A0-ABB6-B15E-DFF5-85A78A3933C2}"/>
              </a:ext>
            </a:extLst>
          </p:cNvPr>
          <p:cNvSpPr/>
          <p:nvPr/>
        </p:nvSpPr>
        <p:spPr>
          <a:xfrm>
            <a:off x="0" y="0"/>
            <a:ext cx="12191999" cy="82647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A917E4-BFAB-B40D-A2E3-8889F938425D}"/>
              </a:ext>
            </a:extLst>
          </p:cNvPr>
          <p:cNvSpPr txBox="1"/>
          <p:nvPr/>
        </p:nvSpPr>
        <p:spPr>
          <a:xfrm>
            <a:off x="147319" y="127350"/>
            <a:ext cx="1189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SUSTAINABILITY IN ENGINEERING</a:t>
            </a:r>
            <a:endParaRPr lang="en-MX" sz="2400" dirty="0">
              <a:solidFill>
                <a:schemeClr val="bg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6" descr="Home Page - Equator Principles">
            <a:extLst>
              <a:ext uri="{FF2B5EF4-FFF2-40B4-BE49-F238E27FC236}">
                <a16:creationId xmlns:a16="http://schemas.microsoft.com/office/drawing/2014/main" id="{3B4E952C-4972-8108-D417-4F805EDD1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410" y="5619089"/>
            <a:ext cx="1801455" cy="5515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nternational Finance Corporation (IFC ...">
            <a:extLst>
              <a:ext uri="{FF2B5EF4-FFF2-40B4-BE49-F238E27FC236}">
                <a16:creationId xmlns:a16="http://schemas.microsoft.com/office/drawing/2014/main" id="{32F75EA5-3954-CA2A-B823-550417973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155" y="4997392"/>
            <a:ext cx="2749752" cy="48223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ED5AA8-5971-638A-E4E9-6B6385D66F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30892" y="4923240"/>
            <a:ext cx="1999425" cy="196186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1350A4-2E6B-1E64-DC19-37914D62E5C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395" t="20449" r="60232" b="9912"/>
          <a:stretch/>
        </p:blipFill>
        <p:spPr>
          <a:xfrm>
            <a:off x="973024" y="3549315"/>
            <a:ext cx="1412867" cy="1426251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BD8325-FA8C-1565-1D21-5913D416125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843" t="2452" r="48141" b="57299"/>
          <a:stretch/>
        </p:blipFill>
        <p:spPr>
          <a:xfrm>
            <a:off x="1962915" y="3549316"/>
            <a:ext cx="1479611" cy="1426251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1C0A8E8-A0BD-0C4C-CD55-035FAC0C0B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8292455"/>
              </p:ext>
            </p:extLst>
          </p:nvPr>
        </p:nvGraphicFramePr>
        <p:xfrm>
          <a:off x="722051" y="1000416"/>
          <a:ext cx="11469949" cy="5585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FD82025-1CB1-8A29-F07A-B4175CD3D955}"/>
              </a:ext>
            </a:extLst>
          </p:cNvPr>
          <p:cNvSpPr txBox="1"/>
          <p:nvPr/>
        </p:nvSpPr>
        <p:spPr>
          <a:xfrm>
            <a:off x="9969622" y="3283627"/>
            <a:ext cx="21572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0D0D0D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Durability, lower maintenance, recyclability</a:t>
            </a:r>
            <a:endParaRPr lang="en-US" sz="1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6" name="Picture 2" descr="Integrated Biodiversity Assessment Tool - IBAT | Veracity by DNV">
            <a:extLst>
              <a:ext uri="{FF2B5EF4-FFF2-40B4-BE49-F238E27FC236}">
                <a16:creationId xmlns:a16="http://schemas.microsoft.com/office/drawing/2014/main" id="{105035E9-5E81-9284-3DA9-F3E3D6580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815" y="3952162"/>
            <a:ext cx="1708212" cy="90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819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FEBE9-5653-1F60-64E2-6B6A6A413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4914855"/>
            <a:ext cx="10189945" cy="78670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1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 Project integrates Best Available Techniques (BAT) across </a:t>
            </a:r>
            <a:br>
              <a:rPr lang="en-US" sz="1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design, construction, and future operational phases to ensure environmentally and socially responsible development.</a:t>
            </a:r>
            <a:endParaRPr lang="en-US" sz="1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 descr="A group of yellow construction vehicles&#10;&#10;Description automatically generated">
            <a:extLst>
              <a:ext uri="{FF2B5EF4-FFF2-40B4-BE49-F238E27FC236}">
                <a16:creationId xmlns:a16="http://schemas.microsoft.com/office/drawing/2014/main" id="{3880AE23-083D-1F05-11CB-D393FB208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8" r="16482" b="2"/>
          <a:stretch/>
        </p:blipFill>
        <p:spPr>
          <a:xfrm>
            <a:off x="20" y="10"/>
            <a:ext cx="6095980" cy="4605671"/>
          </a:xfrm>
          <a:prstGeom prst="rect">
            <a:avLst/>
          </a:prstGeom>
        </p:spPr>
      </p:pic>
      <p:pic>
        <p:nvPicPr>
          <p:cNvPr id="6" name="Picture 5" descr="A group of construction vehicles&#10;&#10;Description automatically generated">
            <a:extLst>
              <a:ext uri="{FF2B5EF4-FFF2-40B4-BE49-F238E27FC236}">
                <a16:creationId xmlns:a16="http://schemas.microsoft.com/office/drawing/2014/main" id="{65A42DF3-E526-8A37-7AAA-91A6BD9B4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8" r="3511" b="2"/>
          <a:stretch/>
        </p:blipFill>
        <p:spPr>
          <a:xfrm>
            <a:off x="6095998" y="10"/>
            <a:ext cx="6096000" cy="46056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2A4F5A4-1409-1D21-0242-3FD06D0E8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4543999"/>
            <a:ext cx="12192000" cy="123364"/>
            <a:chOff x="1" y="6737460"/>
            <a:chExt cx="12192000" cy="12336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B05FAC-21CF-D544-5CD5-C4FB65772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3E6EB2-0E8D-3B8D-C520-219B1D4F0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809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32022-34E5-6AB5-AD04-CF71AB1C9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1ABD181-B6B1-BB18-EA3A-E696AF3F2992}"/>
              </a:ext>
            </a:extLst>
          </p:cNvPr>
          <p:cNvSpPr/>
          <p:nvPr/>
        </p:nvSpPr>
        <p:spPr>
          <a:xfrm>
            <a:off x="0" y="0"/>
            <a:ext cx="12191999" cy="82647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C74813-F9BB-EC11-BFFD-47013A2E2593}"/>
              </a:ext>
            </a:extLst>
          </p:cNvPr>
          <p:cNvSpPr txBox="1"/>
          <p:nvPr/>
        </p:nvSpPr>
        <p:spPr>
          <a:xfrm>
            <a:off x="147319" y="127350"/>
            <a:ext cx="1189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Best </a:t>
            </a:r>
            <a:r>
              <a:rPr lang="fr-FR" sz="2400" b="1" dirty="0" err="1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Available</a:t>
            </a: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Techniques (BAT) for Sustainable Construction</a:t>
            </a:r>
            <a:endParaRPr lang="en-MX" sz="2400" dirty="0">
              <a:solidFill>
                <a:schemeClr val="bg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127A5A-BAB4-0E68-1043-3188D8E78D34}"/>
              </a:ext>
            </a:extLst>
          </p:cNvPr>
          <p:cNvSpPr txBox="1"/>
          <p:nvPr/>
        </p:nvSpPr>
        <p:spPr>
          <a:xfrm>
            <a:off x="147309" y="936318"/>
            <a:ext cx="11897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By adopting BAT, the project minimizes environmental impacts </a:t>
            </a:r>
          </a:p>
          <a:p>
            <a:pPr algn="ctr"/>
            <a:r>
              <a:rPr lang="en-US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while enhancing performance, safety, and compliance with rigorous international standards</a:t>
            </a:r>
            <a:endParaRPr lang="en-US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8405E8E-925D-1AE8-E2AE-A2A337554C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652476"/>
              </p:ext>
            </p:extLst>
          </p:nvPr>
        </p:nvGraphicFramePr>
        <p:xfrm>
          <a:off x="379932" y="1877156"/>
          <a:ext cx="11432115" cy="485349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53140">
                  <a:extLst>
                    <a:ext uri="{9D8B030D-6E8A-4147-A177-3AD203B41FA5}">
                      <a16:colId xmlns:a16="http://schemas.microsoft.com/office/drawing/2014/main" val="3121149102"/>
                    </a:ext>
                  </a:extLst>
                </a:gridCol>
                <a:gridCol w="8478975">
                  <a:extLst>
                    <a:ext uri="{9D8B030D-6E8A-4147-A177-3AD203B41FA5}">
                      <a16:colId xmlns:a16="http://schemas.microsoft.com/office/drawing/2014/main" val="597481492"/>
                    </a:ext>
                  </a:extLst>
                </a:gridCol>
              </a:tblGrid>
              <a:tr h="22064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Wirtgen CRCP Equipment (WR 240, SP124, and TCM 180)</a:t>
                      </a:r>
                    </a:p>
                  </a:txBody>
                  <a:tcPr marL="42123" marR="42123" marT="0" marB="0"/>
                </a:tc>
                <a:tc>
                  <a:txBody>
                    <a:bodyPr/>
                    <a:lstStyle/>
                    <a:p>
                      <a:pPr marL="285750" marR="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Sustainable pavement construction with advanced features for efficiency and </a:t>
                      </a:r>
                      <a:r>
                        <a:rPr lang="en-US" sz="1600" b="1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environmental protection</a:t>
                      </a:r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. </a:t>
                      </a:r>
                    </a:p>
                    <a:p>
                      <a:pPr marL="285750" marR="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The WR 240 soil stabilizer </a:t>
                      </a:r>
                      <a:r>
                        <a:rPr lang="en-US" sz="1600" b="1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reduces material usage </a:t>
                      </a:r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by </a:t>
                      </a:r>
                      <a:r>
                        <a:rPr lang="en-US" sz="1600" b="1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recycling</a:t>
                      </a:r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 existing soil, while the SP124 paver ensures precision in concrete placement, enhancing durability and </a:t>
                      </a:r>
                      <a:r>
                        <a:rPr lang="en-US" sz="1600" b="1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minimizing material waste</a:t>
                      </a:r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. </a:t>
                      </a:r>
                    </a:p>
                    <a:p>
                      <a:pPr marL="285750" marR="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The TCM 180 texture curing machine provides optimal curing conditions, reducing cracks and </a:t>
                      </a:r>
                      <a:r>
                        <a:rPr lang="en-US" sz="1600" b="1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extending pavement life</a:t>
                      </a:r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. </a:t>
                      </a:r>
                    </a:p>
                    <a:p>
                      <a:pPr marL="285750" marR="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Together, these Wirtgen models offer </a:t>
                      </a:r>
                      <a:r>
                        <a:rPr lang="en-US" sz="1600" b="1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fuel efficiency</a:t>
                      </a:r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, precise performance, and sustainable outcomes, making them ideal for high-quality, </a:t>
                      </a:r>
                      <a:r>
                        <a:rPr lang="en-US" sz="1600" b="1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long-lasting pavement </a:t>
                      </a:r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projects.</a:t>
                      </a:r>
                    </a:p>
                  </a:txBody>
                  <a:tcPr marL="42123" marR="42123" marT="0" marB="0"/>
                </a:tc>
                <a:extLst>
                  <a:ext uri="{0D108BD9-81ED-4DB2-BD59-A6C34878D82A}">
                    <a16:rowId xmlns:a16="http://schemas.microsoft.com/office/drawing/2014/main" val="1220939217"/>
                  </a:ext>
                </a:extLst>
              </a:tr>
              <a:tr h="2647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Ecobatch</a:t>
                      </a: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 SPANOS</a:t>
                      </a:r>
                    </a:p>
                  </a:txBody>
                  <a:tcPr marL="42123" marR="42123" marT="0" marB="0"/>
                </a:tc>
                <a:tc>
                  <a:txBody>
                    <a:bodyPr/>
                    <a:lstStyle/>
                    <a:p>
                      <a:pPr marL="285750" marR="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The SPANOS 135 m³/hr Mobile Batching Plant incorporates advanced environmental features aligned with the Best Available Technology (BAT) approach. </a:t>
                      </a:r>
                    </a:p>
                    <a:p>
                      <a:pPr marL="285750" marR="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It </a:t>
                      </a:r>
                      <a:r>
                        <a:rPr lang="en-US" sz="1600" b="1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minimizes dust emissions </a:t>
                      </a:r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through an integrated filtration system, conserves water by </a:t>
                      </a:r>
                      <a:r>
                        <a:rPr lang="en-US" sz="1600" b="1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recycling unused water</a:t>
                      </a:r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, and </a:t>
                      </a:r>
                      <a:r>
                        <a:rPr lang="en-US" sz="1600" b="1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reduces material waste </a:t>
                      </a:r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with precise mixing capabilities. </a:t>
                      </a:r>
                    </a:p>
                    <a:p>
                      <a:pPr marL="285750" marR="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Noise control measures </a:t>
                      </a:r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keep operations within permissible levels, while modern emissions controls ensure compliance with </a:t>
                      </a:r>
                      <a:r>
                        <a:rPr lang="en-US" sz="1600" b="1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air quality standards</a:t>
                      </a:r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. </a:t>
                      </a:r>
                    </a:p>
                    <a:p>
                      <a:pPr marL="285750" marR="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effectLst/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Its energy-efficient design and recyclability of components further enhance sustainability, supporting eco-friendly concrete production for the Lagos-Calabar Coastal Highway.</a:t>
                      </a:r>
                    </a:p>
                  </a:txBody>
                  <a:tcPr marL="42123" marR="42123" marT="0" marB="0"/>
                </a:tc>
                <a:extLst>
                  <a:ext uri="{0D108BD9-81ED-4DB2-BD59-A6C34878D82A}">
                    <a16:rowId xmlns:a16="http://schemas.microsoft.com/office/drawing/2014/main" val="95770960"/>
                  </a:ext>
                </a:extLst>
              </a:tr>
            </a:tbl>
          </a:graphicData>
        </a:graphic>
      </p:graphicFrame>
      <p:pic>
        <p:nvPicPr>
          <p:cNvPr id="4103" name="Picture 6" descr="WRC 240 Recyclers and soil stabilisers | Wirtgen">
            <a:extLst>
              <a:ext uri="{FF2B5EF4-FFF2-40B4-BE49-F238E27FC236}">
                <a16:creationId xmlns:a16="http://schemas.microsoft.com/office/drawing/2014/main" id="{E7EAC13F-EB3D-557A-983B-8F7DC7FE6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2" r="4716"/>
          <a:stretch>
            <a:fillRect/>
          </a:stretch>
        </p:blipFill>
        <p:spPr bwMode="auto">
          <a:xfrm>
            <a:off x="713822" y="2531424"/>
            <a:ext cx="2322328" cy="151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10">
            <a:extLst>
              <a:ext uri="{FF2B5EF4-FFF2-40B4-BE49-F238E27FC236}">
                <a16:creationId xmlns:a16="http://schemas.microsoft.com/office/drawing/2014/main" id="{52417472-D999-6E92-C49F-8DE4E951C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" r="5385"/>
          <a:stretch>
            <a:fillRect/>
          </a:stretch>
        </p:blipFill>
        <p:spPr bwMode="auto">
          <a:xfrm>
            <a:off x="491893" y="4439719"/>
            <a:ext cx="2766186" cy="191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794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Slide Background">
            <a:extLst>
              <a:ext uri="{FF2B5EF4-FFF2-40B4-BE49-F238E27FC236}">
                <a16:creationId xmlns:a16="http://schemas.microsoft.com/office/drawing/2014/main" id="{2115E642-4F8C-EE17-2192-DC7DB76DD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Yellow and white truck">
            <a:extLst>
              <a:ext uri="{FF2B5EF4-FFF2-40B4-BE49-F238E27FC236}">
                <a16:creationId xmlns:a16="http://schemas.microsoft.com/office/drawing/2014/main" id="{F619F412-74B9-412D-B63A-BE725A5583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39" r="32302" b="-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98F62CCE-14D3-26D3-8C8E-E09B70DC4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227AE2-C5AE-0CC5-A61A-15691CDA5E74}"/>
              </a:ext>
            </a:extLst>
          </p:cNvPr>
          <p:cNvSpPr txBox="1">
            <a:spLocks/>
          </p:cNvSpPr>
          <p:nvPr/>
        </p:nvSpPr>
        <p:spPr>
          <a:xfrm>
            <a:off x="6115317" y="405685"/>
            <a:ext cx="5464968" cy="15593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latin typeface="-apple-system"/>
              </a:rPr>
              <a:t>Leveraging the Unique  Contributions of Cement</a:t>
            </a:r>
            <a:endParaRPr lang="en-NG" sz="40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7284C88-96FA-C7D8-55BB-A5A8809D1EA3}"/>
              </a:ext>
            </a:extLst>
          </p:cNvPr>
          <p:cNvSpPr txBox="1">
            <a:spLocks/>
          </p:cNvSpPr>
          <p:nvPr/>
        </p:nvSpPr>
        <p:spPr>
          <a:xfrm>
            <a:off x="5587068" y="1669410"/>
            <a:ext cx="5775589" cy="701262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-apple-system"/>
              </a:rPr>
              <a:t>To enhance the resilience, sustainability, and economic viability of the Lagos-Calabar Coastal Highway</a:t>
            </a:r>
            <a:endParaRPr lang="en-NG" sz="2000" dirty="0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0C5E59A0-8278-CC3F-3521-E259A81653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8826284"/>
              </p:ext>
            </p:extLst>
          </p:nvPr>
        </p:nvGraphicFramePr>
        <p:xfrm>
          <a:off x="2348565" y="3195893"/>
          <a:ext cx="9843436" cy="34551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9711">
                  <a:extLst>
                    <a:ext uri="{9D8B030D-6E8A-4147-A177-3AD203B41FA5}">
                      <a16:colId xmlns:a16="http://schemas.microsoft.com/office/drawing/2014/main" val="2438151411"/>
                    </a:ext>
                  </a:extLst>
                </a:gridCol>
                <a:gridCol w="7403725">
                  <a:extLst>
                    <a:ext uri="{9D8B030D-6E8A-4147-A177-3AD203B41FA5}">
                      <a16:colId xmlns:a16="http://schemas.microsoft.com/office/drawing/2014/main" val="2053779528"/>
                    </a:ext>
                  </a:extLst>
                </a:gridCol>
              </a:tblGrid>
              <a:tr h="345517">
                <a:tc>
                  <a:txBody>
                    <a:bodyPr/>
                    <a:lstStyle/>
                    <a:p>
                      <a:r>
                        <a:rPr lang="en-NG" sz="1500" kern="100">
                          <a:effectLst/>
                        </a:rPr>
                        <a:t>Aspect</a:t>
                      </a:r>
                      <a:endParaRPr lang="en-NG" sz="15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4771" marR="84771" marT="0" marB="0"/>
                </a:tc>
                <a:tc>
                  <a:txBody>
                    <a:bodyPr/>
                    <a:lstStyle/>
                    <a:p>
                      <a:r>
                        <a:rPr lang="en-NG" sz="1500" kern="100">
                          <a:effectLst/>
                        </a:rPr>
                        <a:t>Unique Contributions of Cement</a:t>
                      </a:r>
                      <a:endParaRPr lang="en-NG" sz="15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4771" marR="84771" marT="0" marB="0"/>
                </a:tc>
                <a:extLst>
                  <a:ext uri="{0D108BD9-81ED-4DB2-BD59-A6C34878D82A}">
                    <a16:rowId xmlns:a16="http://schemas.microsoft.com/office/drawing/2014/main" val="2075106903"/>
                  </a:ext>
                </a:extLst>
              </a:tr>
              <a:tr h="633446">
                <a:tc>
                  <a:txBody>
                    <a:bodyPr/>
                    <a:lstStyle/>
                    <a:p>
                      <a:r>
                        <a:rPr lang="en-NG" sz="1500" kern="100">
                          <a:effectLst/>
                        </a:rPr>
                        <a:t>Durability and Longevity</a:t>
                      </a:r>
                      <a:endParaRPr lang="en-NG" sz="15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4771" marR="84771" marT="0" marB="0"/>
                </a:tc>
                <a:tc>
                  <a:txBody>
                    <a:bodyPr/>
                    <a:lstStyle/>
                    <a:p>
                      <a:pPr marL="342900" lvl="0" indent="-342900" rtl="0">
                        <a:buFont typeface="Symbol" panose="05050102010706020507" pitchFamily="18" charset="2"/>
                        <a:buChar char=""/>
                      </a:pPr>
                      <a:r>
                        <a:rPr lang="en-NG" sz="1500" kern="100" dirty="0">
                          <a:effectLst/>
                        </a:rPr>
                        <a:t>Extended Lifespan: Concrete roads, made from cement, last 20-40 years, reducing the need for frequent repairs and replacements.</a:t>
                      </a:r>
                      <a:endParaRPr lang="en-NG" sz="15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4771" marR="84771" marT="0" marB="0"/>
                </a:tc>
                <a:extLst>
                  <a:ext uri="{0D108BD9-81ED-4DB2-BD59-A6C34878D82A}">
                    <a16:rowId xmlns:a16="http://schemas.microsoft.com/office/drawing/2014/main" val="1393874907"/>
                  </a:ext>
                </a:extLst>
              </a:tr>
              <a:tr h="921377">
                <a:tc>
                  <a:txBody>
                    <a:bodyPr/>
                    <a:lstStyle/>
                    <a:p>
                      <a:r>
                        <a:rPr lang="en-NG" sz="1500" kern="100">
                          <a:effectLst/>
                        </a:rPr>
                        <a:t>Resistance to Extreme Weather</a:t>
                      </a:r>
                      <a:endParaRPr lang="en-NG" sz="15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4771" marR="84771" marT="0" marB="0"/>
                </a:tc>
                <a:tc>
                  <a:txBody>
                    <a:bodyPr/>
                    <a:lstStyle/>
                    <a:p>
                      <a:pPr marL="342900" lvl="0" indent="-342900" rtl="0">
                        <a:buFont typeface="Symbol" panose="05050102010706020507" pitchFamily="18" charset="2"/>
                        <a:buChar char=""/>
                      </a:pPr>
                      <a:r>
                        <a:rPr lang="en-NG" sz="1500" kern="100">
                          <a:effectLst/>
                        </a:rPr>
                        <a:t>Water Resistance: Concrete does not soften or rut under prolonged water submersion or heavy rainfall, making it ideal for flood-prone coastal areas.</a:t>
                      </a:r>
                    </a:p>
                    <a:p>
                      <a:pPr marL="342900" lvl="0" indent="-342900">
                        <a:buFont typeface="Symbol" panose="05050102010706020507" pitchFamily="18" charset="2"/>
                        <a:buChar char=""/>
                      </a:pPr>
                      <a:r>
                        <a:rPr lang="en-NG" sz="1500" kern="100">
                          <a:effectLst/>
                        </a:rPr>
                        <a:t>Heat Resistance: Withstands high temperatures without deforming.</a:t>
                      </a:r>
                      <a:endParaRPr lang="en-NG" sz="15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4771" marR="84771" marT="0" marB="0"/>
                </a:tc>
                <a:extLst>
                  <a:ext uri="{0D108BD9-81ED-4DB2-BD59-A6C34878D82A}">
                    <a16:rowId xmlns:a16="http://schemas.microsoft.com/office/drawing/2014/main" val="4073370458"/>
                  </a:ext>
                </a:extLst>
              </a:tr>
              <a:tr h="921377">
                <a:tc>
                  <a:txBody>
                    <a:bodyPr/>
                    <a:lstStyle/>
                    <a:p>
                      <a:r>
                        <a:rPr lang="en-NG" sz="1500" kern="100">
                          <a:effectLst/>
                        </a:rPr>
                        <a:t>Environmental Benefits</a:t>
                      </a:r>
                      <a:endParaRPr lang="en-NG" sz="15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4771" marR="84771" marT="0" marB="0"/>
                </a:tc>
                <a:tc>
                  <a:txBody>
                    <a:bodyPr/>
                    <a:lstStyle/>
                    <a:p>
                      <a:pPr marL="342900" lvl="0" indent="-342900" rtl="0">
                        <a:buFont typeface="Symbol" panose="05050102010706020507" pitchFamily="18" charset="2"/>
                        <a:buChar char=""/>
                      </a:pPr>
                      <a:r>
                        <a:rPr lang="en-NG" sz="1500" kern="100">
                          <a:effectLst/>
                        </a:rPr>
                        <a:t>- Lower Emissions: Advances in cement production can reduce CO2 emissions by up to 40%. Recyclability: Concrete is 100% recyclable, reducing waste and the need for new raw materials.</a:t>
                      </a:r>
                      <a:endParaRPr lang="en-NG" sz="15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4771" marR="84771" marT="0" marB="0"/>
                </a:tc>
                <a:extLst>
                  <a:ext uri="{0D108BD9-81ED-4DB2-BD59-A6C34878D82A}">
                    <a16:rowId xmlns:a16="http://schemas.microsoft.com/office/drawing/2014/main" val="420680273"/>
                  </a:ext>
                </a:extLst>
              </a:tr>
              <a:tr h="633446">
                <a:tc>
                  <a:txBody>
                    <a:bodyPr/>
                    <a:lstStyle/>
                    <a:p>
                      <a:r>
                        <a:rPr lang="en-NG" sz="1500" kern="100">
                          <a:effectLst/>
                        </a:rPr>
                        <a:t>Energy Efficiency</a:t>
                      </a:r>
                      <a:endParaRPr lang="en-NG" sz="15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4771" marR="84771" marT="0" marB="0"/>
                </a:tc>
                <a:tc>
                  <a:txBody>
                    <a:bodyPr/>
                    <a:lstStyle/>
                    <a:p>
                      <a:pPr marL="342900" lvl="0" indent="-342900" rtl="0">
                        <a:buFont typeface="Symbol" panose="05050102010706020507" pitchFamily="18" charset="2"/>
                        <a:buChar char=""/>
                      </a:pPr>
                      <a:r>
                        <a:rPr lang="en-NG" sz="1500" kern="100" dirty="0">
                          <a:effectLst/>
                        </a:rPr>
                        <a:t>Thermal Mass: Concrete’s thermal mass helps regulate temperature, reducing the need for air conditioning and heating.</a:t>
                      </a:r>
                      <a:endParaRPr lang="en-NG" sz="15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4771" marR="84771" marT="0" marB="0"/>
                </a:tc>
                <a:extLst>
                  <a:ext uri="{0D108BD9-81ED-4DB2-BD59-A6C34878D82A}">
                    <a16:rowId xmlns:a16="http://schemas.microsoft.com/office/drawing/2014/main" val="2868283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8120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37E05-58E1-15F4-050C-46DE53C0B9F0}"/>
              </a:ext>
            </a:extLst>
          </p:cNvPr>
          <p:cNvSpPr txBox="1">
            <a:spLocks/>
          </p:cNvSpPr>
          <p:nvPr/>
        </p:nvSpPr>
        <p:spPr>
          <a:xfrm>
            <a:off x="1371597" y="348865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Unique Contributions of Cement</a:t>
            </a: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D38C11F-E6FD-3F93-3BD4-9ACD6EB89E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3750150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790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FE513D-66CB-1F69-2143-C3A7F9FC7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3400" b="1" dirty="0">
                <a:solidFill>
                  <a:srgbClr val="FFFFFF"/>
                </a:solidFill>
              </a:rPr>
              <a:t>Environmental Considerations</a:t>
            </a:r>
            <a:br>
              <a:rPr lang="en-US" sz="3400" b="1" dirty="0">
                <a:solidFill>
                  <a:srgbClr val="FFFFFF"/>
                </a:solidFill>
              </a:rPr>
            </a:br>
            <a:endParaRPr lang="en-NG" sz="34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43E4F74-EB3D-74DF-2347-6E2E8E7A08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9309432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411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se-up of folded paper&#10;&#10;Description automatically generated">
            <a:extLst>
              <a:ext uri="{FF2B5EF4-FFF2-40B4-BE49-F238E27FC236}">
                <a16:creationId xmlns:a16="http://schemas.microsoft.com/office/drawing/2014/main" id="{E45A2C5B-D648-49AE-5511-597DAD7E7A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5552" b="101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0AC57-D768-9F6B-79C7-4B723ED44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b="1"/>
              <a:t>Complementary Tools</a:t>
            </a:r>
            <a:br>
              <a:rPr lang="en-US"/>
            </a:br>
            <a:endParaRPr lang="en-NG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5CB2357-6439-95CF-104B-DDB1AFACD2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429029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27398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CFA72-0E42-AC55-D3B5-721062DF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3ACC284-557B-36C3-D06F-2F0C718CDE0C}"/>
              </a:ext>
            </a:extLst>
          </p:cNvPr>
          <p:cNvSpPr/>
          <p:nvPr/>
        </p:nvSpPr>
        <p:spPr>
          <a:xfrm>
            <a:off x="0" y="0"/>
            <a:ext cx="12191999" cy="82647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E3C5AF-F08D-B267-B625-9012A56927EC}"/>
              </a:ext>
            </a:extLst>
          </p:cNvPr>
          <p:cNvSpPr txBox="1"/>
          <p:nvPr/>
        </p:nvSpPr>
        <p:spPr>
          <a:xfrm>
            <a:off x="147319" y="127350"/>
            <a:ext cx="1189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ENVIRONMENTAL CONSIDERATIONS</a:t>
            </a:r>
            <a:endParaRPr lang="en-MX" sz="2400" dirty="0">
              <a:solidFill>
                <a:schemeClr val="bg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4551E5-4A45-CFD7-4929-B344EAD0E9D2}"/>
              </a:ext>
            </a:extLst>
          </p:cNvPr>
          <p:cNvSpPr txBox="1"/>
          <p:nvPr/>
        </p:nvSpPr>
        <p:spPr>
          <a:xfrm>
            <a:off x="4429604" y="869703"/>
            <a:ext cx="73531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Comprehensive Environmental and Social Impact Assessment (ESIA) conducted.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Critical Habitat Assessment was not triggered as per IFC PS 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Drainage System: Designed for a 10-year storm return period, with culverts and RCC pipes ensuring effective runoff management.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Biodiversity conservation through robust reforestation plans and minimizing critical habitat disruptions.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Use of eco-friendly CRCP design for reduced lifecycle emissions.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Incorporation of data from the Integrated Biodiversity Assessment Tool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AD9E6C-250C-6AC7-0523-017D8D3AEA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319" y="937682"/>
            <a:ext cx="4123592" cy="2917442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2E6C59-2AD4-4FEF-97B3-89AB9EC5D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r="-2" b="2122"/>
          <a:stretch/>
        </p:blipFill>
        <p:spPr bwMode="auto">
          <a:xfrm>
            <a:off x="147319" y="3966329"/>
            <a:ext cx="4123592" cy="2764321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B0E654-1A2F-DB2F-DA4F-A80CE30D8215}"/>
              </a:ext>
            </a:extLst>
          </p:cNvPr>
          <p:cNvSpPr txBox="1"/>
          <p:nvPr/>
        </p:nvSpPr>
        <p:spPr>
          <a:xfrm>
            <a:off x="4134230" y="4178939"/>
            <a:ext cx="5574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ESMS: BMP, D&amp;BMP, EMP, WPMP, SR&amp;RMP, WWMP, CCLMP, ECMS, SWMP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0C259A-AE10-3303-BED7-7264B0C13B0F}"/>
              </a:ext>
            </a:extLst>
          </p:cNvPr>
          <p:cNvSpPr txBox="1"/>
          <p:nvPr/>
        </p:nvSpPr>
        <p:spPr>
          <a:xfrm>
            <a:off x="4452839" y="3700993"/>
            <a:ext cx="7739161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MX" sz="20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Environmental Risks</a:t>
            </a:r>
          </a:p>
        </p:txBody>
      </p:sp>
      <p:pic>
        <p:nvPicPr>
          <p:cNvPr id="17" name="Picture 16" descr="Aerial view of a forest&#10;&#10;Description automatically generated">
            <a:extLst>
              <a:ext uri="{FF2B5EF4-FFF2-40B4-BE49-F238E27FC236}">
                <a16:creationId xmlns:a16="http://schemas.microsoft.com/office/drawing/2014/main" id="{DF020038-6E9E-1444-41D0-CB3C6B26AA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6962" y="3794076"/>
            <a:ext cx="2020213" cy="2015261"/>
          </a:xfrm>
          <a:prstGeom prst="ellipse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EC451E-625D-442B-4B41-4043A22E5AD5}"/>
              </a:ext>
            </a:extLst>
          </p:cNvPr>
          <p:cNvSpPr txBox="1"/>
          <p:nvPr/>
        </p:nvSpPr>
        <p:spPr>
          <a:xfrm>
            <a:off x="4452839" y="4582108"/>
            <a:ext cx="2442272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MX" sz="1400" dirty="0">
                <a:latin typeface="+mj-lt"/>
              </a:rPr>
              <a:t>Waste Generated and Disposed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737D20-1282-912C-4DA6-976E81FEE2AA}"/>
              </a:ext>
            </a:extLst>
          </p:cNvPr>
          <p:cNvSpPr txBox="1"/>
          <p:nvPr/>
        </p:nvSpPr>
        <p:spPr>
          <a:xfrm>
            <a:off x="8723362" y="4987430"/>
            <a:ext cx="916148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MX" sz="1400" dirty="0">
                <a:latin typeface="+mj-lt"/>
              </a:rPr>
              <a:t>Vibrations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B5AD15-AC1E-3AC3-076B-E3FF2FD9079C}"/>
              </a:ext>
            </a:extLst>
          </p:cNvPr>
          <p:cNvSpPr txBox="1"/>
          <p:nvPr/>
        </p:nvSpPr>
        <p:spPr>
          <a:xfrm>
            <a:off x="7393855" y="4540503"/>
            <a:ext cx="944489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MX" sz="1400" dirty="0">
                <a:latin typeface="+mj-lt"/>
              </a:rPr>
              <a:t>Air Quality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C5DDCB-19AA-218A-F534-24EBAD91622B}"/>
              </a:ext>
            </a:extLst>
          </p:cNvPr>
          <p:cNvSpPr txBox="1"/>
          <p:nvPr/>
        </p:nvSpPr>
        <p:spPr>
          <a:xfrm>
            <a:off x="6671530" y="5066985"/>
            <a:ext cx="1714380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MX" sz="1400" dirty="0">
                <a:latin typeface="+mj-lt"/>
              </a:rPr>
              <a:t>Noise Measurements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D99FBD-30FB-6487-C8F7-16506FB5CF54}"/>
              </a:ext>
            </a:extLst>
          </p:cNvPr>
          <p:cNvSpPr txBox="1"/>
          <p:nvPr/>
        </p:nvSpPr>
        <p:spPr>
          <a:xfrm>
            <a:off x="8385910" y="5655449"/>
            <a:ext cx="1970411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MX" sz="1400" dirty="0">
                <a:latin typeface="+mj-lt"/>
              </a:rPr>
              <a:t>Vibration Measurements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D616D1-D669-C934-3B32-C5BA666CAC43}"/>
              </a:ext>
            </a:extLst>
          </p:cNvPr>
          <p:cNvSpPr txBox="1"/>
          <p:nvPr/>
        </p:nvSpPr>
        <p:spPr>
          <a:xfrm>
            <a:off x="7338964" y="6152440"/>
            <a:ext cx="1517467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MX" sz="1400" dirty="0">
                <a:latin typeface="+mj-lt"/>
              </a:rPr>
              <a:t>Pollution Incidents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3AE626-67D6-3BFC-6ABD-FE89787020B6}"/>
              </a:ext>
            </a:extLst>
          </p:cNvPr>
          <p:cNvSpPr txBox="1"/>
          <p:nvPr/>
        </p:nvSpPr>
        <p:spPr>
          <a:xfrm>
            <a:off x="5168406" y="6147031"/>
            <a:ext cx="1236942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MX" sz="1400" dirty="0">
                <a:latin typeface="+mj-lt"/>
              </a:rPr>
              <a:t>Spill Clean Ups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3751ED-DD44-6AEC-B426-DB41C8075FA8}"/>
              </a:ext>
            </a:extLst>
          </p:cNvPr>
          <p:cNvSpPr txBox="1"/>
          <p:nvPr/>
        </p:nvSpPr>
        <p:spPr>
          <a:xfrm>
            <a:off x="4429603" y="3272044"/>
            <a:ext cx="6815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ENVIRONMENTAL MANAGEMENT - INTERNATIONAL BEST PRACTICES</a:t>
            </a:r>
            <a:endParaRPr lang="en-MX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BA21C8-C2A2-7F5D-13A8-796A7CA35EBF}"/>
              </a:ext>
            </a:extLst>
          </p:cNvPr>
          <p:cNvSpPr txBox="1"/>
          <p:nvPr/>
        </p:nvSpPr>
        <p:spPr>
          <a:xfrm>
            <a:off x="4783141" y="5092643"/>
            <a:ext cx="1550937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Wildlife Interaction</a:t>
            </a:r>
            <a:endParaRPr lang="en-MX" sz="1400" dirty="0"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44312A-4EEA-0D43-255D-8382CE342D6E}"/>
              </a:ext>
            </a:extLst>
          </p:cNvPr>
          <p:cNvSpPr txBox="1"/>
          <p:nvPr/>
        </p:nvSpPr>
        <p:spPr>
          <a:xfrm>
            <a:off x="6373635" y="5655449"/>
            <a:ext cx="1724062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Biodiversity Inventory</a:t>
            </a:r>
            <a:endParaRPr lang="en-MX" sz="1400" dirty="0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F12C03-F9EB-1F9E-29B9-EE81F7576204}"/>
              </a:ext>
            </a:extLst>
          </p:cNvPr>
          <p:cNvSpPr txBox="1"/>
          <p:nvPr/>
        </p:nvSpPr>
        <p:spPr>
          <a:xfrm>
            <a:off x="4921614" y="5632738"/>
            <a:ext cx="1099212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AIS Removal</a:t>
            </a:r>
            <a:endParaRPr lang="en-MX" sz="1400" dirty="0">
              <a:latin typeface="+mj-lt"/>
            </a:endParaRPr>
          </a:p>
        </p:txBody>
      </p:sp>
      <p:pic>
        <p:nvPicPr>
          <p:cNvPr id="2" name="Picture 2" descr="Integrated Biodiversity Assessment Tool - IBAT | Veracity by DNV">
            <a:extLst>
              <a:ext uri="{FF2B5EF4-FFF2-40B4-BE49-F238E27FC236}">
                <a16:creationId xmlns:a16="http://schemas.microsoft.com/office/drawing/2014/main" id="{8377B0FB-5D99-7A5F-827D-E73938740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625" y="6018196"/>
            <a:ext cx="1517467" cy="80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UCN Red List - Wikipedia">
            <a:extLst>
              <a:ext uri="{FF2B5EF4-FFF2-40B4-BE49-F238E27FC236}">
                <a16:creationId xmlns:a16="http://schemas.microsoft.com/office/drawing/2014/main" id="{8A060E05-B5EB-3CFD-9488-4A6F7B451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404" y="5902420"/>
            <a:ext cx="981315" cy="91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960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8D601-E2B5-7517-9F5F-648E6B3CB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erial view of beach coastline">
            <a:extLst>
              <a:ext uri="{FF2B5EF4-FFF2-40B4-BE49-F238E27FC236}">
                <a16:creationId xmlns:a16="http://schemas.microsoft.com/office/drawing/2014/main" id="{5E59CA46-9130-7AA2-91C0-C6C3B2CA1C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49" r="16582"/>
          <a:stretch/>
        </p:blipFill>
        <p:spPr>
          <a:xfrm>
            <a:off x="1" y="764616"/>
            <a:ext cx="2815693" cy="6093384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BBB4740-FA6E-5951-A696-6094376BDEBA}"/>
              </a:ext>
            </a:extLst>
          </p:cNvPr>
          <p:cNvSpPr/>
          <p:nvPr/>
        </p:nvSpPr>
        <p:spPr>
          <a:xfrm>
            <a:off x="0" y="0"/>
            <a:ext cx="12191999" cy="82647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968555-D011-2DF3-F57A-0537241288FD}"/>
              </a:ext>
            </a:extLst>
          </p:cNvPr>
          <p:cNvSpPr txBox="1"/>
          <p:nvPr/>
        </p:nvSpPr>
        <p:spPr>
          <a:xfrm>
            <a:off x="147319" y="127350"/>
            <a:ext cx="1189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BUILDING RESILIENCE: </a:t>
            </a: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Climate Change Risk Assessment for the Lagos-Calabar Coastal Highway</a:t>
            </a:r>
            <a:endParaRPr lang="en-MX" sz="2400" dirty="0">
              <a:solidFill>
                <a:schemeClr val="bg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FBC396-13F9-F7B0-EB4E-640674C59B8E}"/>
              </a:ext>
            </a:extLst>
          </p:cNvPr>
          <p:cNvSpPr txBox="1"/>
          <p:nvPr/>
        </p:nvSpPr>
        <p:spPr>
          <a:xfrm>
            <a:off x="4192623" y="940652"/>
            <a:ext cx="78599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D0D0D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Conducted in compliance with IFC Performance Standards and the Equator Principles IV (EPIV).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D0D0D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Resilience against climate-induced risks such as sea-level rise, flooding, and extreme temperatures.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07020D3-2FCA-E727-1D51-9270364104D0}"/>
              </a:ext>
            </a:extLst>
          </p:cNvPr>
          <p:cNvGraphicFramePr/>
          <p:nvPr/>
        </p:nvGraphicFramePr>
        <p:xfrm>
          <a:off x="2850562" y="1783394"/>
          <a:ext cx="3056965" cy="4804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AA3C04A-FDB3-1F25-244B-509195E4F194}"/>
              </a:ext>
            </a:extLst>
          </p:cNvPr>
          <p:cNvSpPr txBox="1"/>
          <p:nvPr/>
        </p:nvSpPr>
        <p:spPr>
          <a:xfrm>
            <a:off x="2850562" y="1151047"/>
            <a:ext cx="1237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OBJECTIVES: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1D30205F-84F1-87A7-84CB-5C7FFABFC428}"/>
              </a:ext>
            </a:extLst>
          </p:cNvPr>
          <p:cNvSpPr/>
          <p:nvPr/>
        </p:nvSpPr>
        <p:spPr>
          <a:xfrm>
            <a:off x="4122886" y="940652"/>
            <a:ext cx="69737" cy="728569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CB0C6193-732A-D65D-181B-5ED6C46BC84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22"/>
          <a:stretch/>
        </p:blipFill>
        <p:spPr bwMode="auto">
          <a:xfrm>
            <a:off x="6027034" y="1531277"/>
            <a:ext cx="5895333" cy="20620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D5D37F3-30AB-C975-863A-8D1E5D904D30}"/>
              </a:ext>
            </a:extLst>
          </p:cNvPr>
          <p:cNvSpPr txBox="1"/>
          <p:nvPr/>
        </p:nvSpPr>
        <p:spPr>
          <a:xfrm>
            <a:off x="7812955" y="3611243"/>
            <a:ext cx="30569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Total Sea level rise projected for year 2100</a:t>
            </a:r>
            <a:endParaRPr lang="en-US" sz="1100" i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8DCD32-9D45-B39B-0E6F-A4B415486AF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111"/>
          <a:stretch/>
        </p:blipFill>
        <p:spPr bwMode="auto">
          <a:xfrm>
            <a:off x="6027034" y="3956537"/>
            <a:ext cx="5895333" cy="2303585"/>
          </a:xfrm>
          <a:prstGeom prst="rect">
            <a:avLst/>
          </a:prstGeom>
          <a:ln>
            <a:solidFill>
              <a:srgbClr val="ED7D31">
                <a:lumMod val="40000"/>
                <a:lumOff val="60000"/>
              </a:srgb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F8F739-2BF0-C2B2-B960-D2380F8658CA}"/>
              </a:ext>
            </a:extLst>
          </p:cNvPr>
          <p:cNvSpPr txBox="1"/>
          <p:nvPr/>
        </p:nvSpPr>
        <p:spPr>
          <a:xfrm>
            <a:off x="7100777" y="6325795"/>
            <a:ext cx="423957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Accreting and Eroding points along the shorelines in the project area</a:t>
            </a:r>
            <a:endParaRPr lang="en-US" sz="1100" i="1" dirty="0"/>
          </a:p>
        </p:txBody>
      </p:sp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A9DA65DC-C25E-39C4-8850-0ED4F5EEC0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2" t="10349" r="41846" b="15609"/>
          <a:stretch/>
        </p:blipFill>
        <p:spPr bwMode="auto">
          <a:xfrm>
            <a:off x="10919741" y="3938526"/>
            <a:ext cx="1002626" cy="1388197"/>
          </a:xfrm>
          <a:prstGeom prst="rect">
            <a:avLst/>
          </a:prstGeom>
          <a:ln>
            <a:solidFill>
              <a:srgbClr val="ED7D31">
                <a:lumMod val="40000"/>
                <a:lumOff val="60000"/>
              </a:srgb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19790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A97AB-969D-DB90-4A03-84DCE3F0E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3B0441A-44F9-CA93-7090-4356D0223FF0}"/>
              </a:ext>
            </a:extLst>
          </p:cNvPr>
          <p:cNvSpPr/>
          <p:nvPr/>
        </p:nvSpPr>
        <p:spPr>
          <a:xfrm>
            <a:off x="0" y="0"/>
            <a:ext cx="12191999" cy="76460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7F6A11-F157-8FA1-CB7A-631004436126}"/>
              </a:ext>
            </a:extLst>
          </p:cNvPr>
          <p:cNvSpPr txBox="1"/>
          <p:nvPr/>
        </p:nvSpPr>
        <p:spPr>
          <a:xfrm>
            <a:off x="147319" y="127350"/>
            <a:ext cx="1189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BUILDING RESILIENCE: </a:t>
            </a: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Climate Change Risk Assessment for the Lagos-Calabar Coastal Highway</a:t>
            </a:r>
            <a:endParaRPr lang="en-MX" sz="2400" dirty="0">
              <a:solidFill>
                <a:schemeClr val="bg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55" name="Diagram 54">
            <a:extLst>
              <a:ext uri="{FF2B5EF4-FFF2-40B4-BE49-F238E27FC236}">
                <a16:creationId xmlns:a16="http://schemas.microsoft.com/office/drawing/2014/main" id="{32D720B0-04E1-4298-C168-02F7C2B1CB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6703729"/>
              </p:ext>
            </p:extLst>
          </p:nvPr>
        </p:nvGraphicFramePr>
        <p:xfrm>
          <a:off x="6257385" y="764605"/>
          <a:ext cx="5787294" cy="57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" name="Picture 60">
            <a:extLst>
              <a:ext uri="{FF2B5EF4-FFF2-40B4-BE49-F238E27FC236}">
                <a16:creationId xmlns:a16="http://schemas.microsoft.com/office/drawing/2014/main" id="{85F5849B-309B-6D12-1FF3-F069777C17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8435" y="-4140444"/>
            <a:ext cx="4783240" cy="21456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5B6A371A-5A7C-5F03-4752-742460B23B4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4261" r="11874" b="17535"/>
          <a:stretch/>
        </p:blipFill>
        <p:spPr bwMode="auto">
          <a:xfrm>
            <a:off x="147319" y="891955"/>
            <a:ext cx="6052209" cy="21320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0D4D5D7-04A1-1BA1-4253-3336018F312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80"/>
          <a:stretch/>
        </p:blipFill>
        <p:spPr bwMode="auto">
          <a:xfrm>
            <a:off x="254522" y="3284051"/>
            <a:ext cx="6002863" cy="34050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9AAB416E-8B2F-A772-D3DF-41C1A54E28BE}"/>
              </a:ext>
            </a:extLst>
          </p:cNvPr>
          <p:cNvSpPr txBox="1"/>
          <p:nvPr/>
        </p:nvSpPr>
        <p:spPr>
          <a:xfrm>
            <a:off x="1255533" y="3031042"/>
            <a:ext cx="38357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Water level above the Mean Higher High Water (mhhw_0p5_m)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4150163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CFFB4E-D3C5-A953-9D3C-BE2A67A3C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4600"/>
              <a:t>Presentation Outline</a:t>
            </a:r>
            <a:endParaRPr lang="en-NG" sz="4600"/>
          </a:p>
        </p:txBody>
      </p:sp>
      <p:sp>
        <p:nvSpPr>
          <p:cNvPr id="42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37BA61E-ADDB-ABAC-D565-7AB9832F90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758067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8570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979CC-4BE8-758F-C73B-3D6A50E58B9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HITECH B</a:t>
            </a:r>
            <a:r>
              <a:rPr lang="en-NG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uild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ing</a:t>
            </a:r>
            <a:r>
              <a:rPr lang="en-NG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climate-resilient infrastructure</a:t>
            </a:r>
            <a:br>
              <a:rPr lang="en-NG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NG" dirty="0"/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27B6246C-548A-AB32-CC27-B2F59ACFB1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0096833"/>
              </p:ext>
            </p:extLst>
          </p:nvPr>
        </p:nvGraphicFramePr>
        <p:xfrm>
          <a:off x="409903" y="867105"/>
          <a:ext cx="11453649" cy="57877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2694">
                  <a:extLst>
                    <a:ext uri="{9D8B030D-6E8A-4147-A177-3AD203B41FA5}">
                      <a16:colId xmlns:a16="http://schemas.microsoft.com/office/drawing/2014/main" val="2751200473"/>
                    </a:ext>
                  </a:extLst>
                </a:gridCol>
                <a:gridCol w="9030955">
                  <a:extLst>
                    <a:ext uri="{9D8B030D-6E8A-4147-A177-3AD203B41FA5}">
                      <a16:colId xmlns:a16="http://schemas.microsoft.com/office/drawing/2014/main" val="855073502"/>
                    </a:ext>
                  </a:extLst>
                </a:gridCol>
              </a:tblGrid>
              <a:tr h="4742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NG" sz="1400" kern="100" dirty="0">
                          <a:effectLst/>
                        </a:rPr>
                        <a:t>Key Area</a:t>
                      </a:r>
                      <a:endParaRPr lang="en-NG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3863" marR="103863" marT="116846" marB="11684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NG" sz="1400" kern="100">
                          <a:effectLst/>
                        </a:rPr>
                        <a:t>InfraTech Solutions</a:t>
                      </a:r>
                      <a:endParaRPr lang="en-NG" sz="1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3863" marR="103863" marT="116846" marB="116846" anchor="ctr"/>
                </a:tc>
                <a:extLst>
                  <a:ext uri="{0D108BD9-81ED-4DB2-BD59-A6C34878D82A}">
                    <a16:rowId xmlns:a16="http://schemas.microsoft.com/office/drawing/2014/main" val="3442386225"/>
                  </a:ext>
                </a:extLst>
              </a:tr>
              <a:tr h="925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NG" sz="1400" kern="100">
                          <a:effectLst/>
                        </a:rPr>
                        <a:t>Coastal Protection</a:t>
                      </a:r>
                      <a:endParaRPr lang="en-NG" sz="1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3863" marR="103863" marT="103863" marB="103863" anchor="ctr"/>
                </a:tc>
                <a:tc>
                  <a:txBody>
                    <a:bodyPr/>
                    <a:lstStyle/>
                    <a:p>
                      <a:pPr marL="342900" lvl="0" indent="-342900" rtl="0">
                        <a:lnSpc>
                          <a:spcPct val="1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NG" sz="1400" kern="100" dirty="0">
                          <a:effectLst/>
                        </a:rPr>
                        <a:t>Nature-Based Solutions: Mangrove forests, seagrass meadows, 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NG" sz="1400" kern="100" dirty="0">
                          <a:effectLst/>
                        </a:rPr>
                        <a:t>Innovative Materials: Geotextiles, composite materials for seawalls and breakwaters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NG" sz="1400" kern="100" dirty="0">
                          <a:effectLst/>
                        </a:rPr>
                        <a:t>Early Warning Systems: Real-time monitoring</a:t>
                      </a:r>
                      <a:endParaRPr lang="en-NG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3863" marR="103863" marT="103863" marB="103863" anchor="ctr"/>
                </a:tc>
                <a:extLst>
                  <a:ext uri="{0D108BD9-81ED-4DB2-BD59-A6C34878D82A}">
                    <a16:rowId xmlns:a16="http://schemas.microsoft.com/office/drawing/2014/main" val="375396156"/>
                  </a:ext>
                </a:extLst>
              </a:tr>
              <a:tr h="925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NG" sz="1400" kern="100">
                          <a:effectLst/>
                        </a:rPr>
                        <a:t>Flood Management</a:t>
                      </a:r>
                      <a:endParaRPr lang="en-NG" sz="1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3863" marR="103863" marT="103863" marB="103863" anchor="ctr"/>
                </a:tc>
                <a:tc>
                  <a:txBody>
                    <a:bodyPr/>
                    <a:lstStyle/>
                    <a:p>
                      <a:pPr marL="342900" lvl="0" indent="-342900" rtl="0">
                        <a:lnSpc>
                          <a:spcPct val="1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NG" sz="1400" kern="100" dirty="0">
                          <a:effectLst/>
                        </a:rPr>
                        <a:t>Sustainable Drainage Systems: Rain gardens, bioswales, permeable pavements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NG" sz="1400" kern="100" dirty="0">
                          <a:effectLst/>
                        </a:rPr>
                        <a:t>Flood Modeling: Advanced modeling techniques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NG" sz="1400" kern="100" dirty="0">
                          <a:effectLst/>
                        </a:rPr>
                        <a:t>Early Warning Systems: Flood alerts for timely evacuation and response</a:t>
                      </a:r>
                      <a:endParaRPr lang="en-NG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3863" marR="103863" marT="103863" marB="103863" anchor="ctr"/>
                </a:tc>
                <a:extLst>
                  <a:ext uri="{0D108BD9-81ED-4DB2-BD59-A6C34878D82A}">
                    <a16:rowId xmlns:a16="http://schemas.microsoft.com/office/drawing/2014/main" val="3290017003"/>
                  </a:ext>
                </a:extLst>
              </a:tr>
              <a:tr h="925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NG" sz="1400" kern="100">
                          <a:effectLst/>
                        </a:rPr>
                        <a:t>Climate-Proofing Transportation</a:t>
                      </a:r>
                      <a:endParaRPr lang="en-NG" sz="1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3863" marR="103863" marT="103863" marB="103863" anchor="ctr"/>
                </a:tc>
                <a:tc>
                  <a:txBody>
                    <a:bodyPr/>
                    <a:lstStyle/>
                    <a:p>
                      <a:pPr marL="342900" lvl="0" indent="-342900" rtl="0">
                        <a:lnSpc>
                          <a:spcPct val="1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NG" sz="1400" kern="100">
                          <a:effectLst/>
                        </a:rPr>
                        <a:t>Elevated Roadways: Construct elevated roadways in flood-prone areas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NG" sz="1400" kern="100">
                          <a:effectLst/>
                        </a:rPr>
                        <a:t>Resilient Materials: Use weather-resistant materials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NG" sz="1400" kern="100">
                          <a:effectLst/>
                        </a:rPr>
                        <a:t>Adaptive Design: Flexible and adaptable infrastructure design</a:t>
                      </a:r>
                      <a:endParaRPr lang="en-NG" sz="1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3863" marR="103863" marT="103863" marB="103863" anchor="ctr"/>
                </a:tc>
                <a:extLst>
                  <a:ext uri="{0D108BD9-81ED-4DB2-BD59-A6C34878D82A}">
                    <a16:rowId xmlns:a16="http://schemas.microsoft.com/office/drawing/2014/main" val="120052629"/>
                  </a:ext>
                </a:extLst>
              </a:tr>
              <a:tr h="925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NG" sz="1400" kern="100">
                          <a:effectLst/>
                        </a:rPr>
                        <a:t>Energy Infrastructure Resilience</a:t>
                      </a:r>
                      <a:endParaRPr lang="en-NG" sz="1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3863" marR="103863" marT="103863" marB="103863" anchor="ctr"/>
                </a:tc>
                <a:tc>
                  <a:txBody>
                    <a:bodyPr/>
                    <a:lstStyle/>
                    <a:p>
                      <a:pPr marL="342900" lvl="0" indent="-342900" rtl="0">
                        <a:lnSpc>
                          <a:spcPct val="1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NG" sz="1400" kern="100" dirty="0">
                          <a:effectLst/>
                        </a:rPr>
                        <a:t>Renewable Energy Integration: Solar, wind energy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NG" sz="1400" kern="100" dirty="0">
                          <a:effectLst/>
                        </a:rPr>
                        <a:t>Microgrids: Ensure energy supply during disruptions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NG" sz="1400" kern="100" dirty="0">
                          <a:effectLst/>
                        </a:rPr>
                        <a:t>Smart Grid Technologies: Optimize energy distribution and improve resilience</a:t>
                      </a:r>
                      <a:endParaRPr lang="en-NG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3863" marR="103863" marT="103863" marB="103863" anchor="ctr"/>
                </a:tc>
                <a:extLst>
                  <a:ext uri="{0D108BD9-81ED-4DB2-BD59-A6C34878D82A}">
                    <a16:rowId xmlns:a16="http://schemas.microsoft.com/office/drawing/2014/main" val="963881292"/>
                  </a:ext>
                </a:extLst>
              </a:tr>
              <a:tr h="6862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NG" sz="1400" kern="100" dirty="0">
                          <a:effectLst/>
                        </a:rPr>
                        <a:t>Urban Planning and Development</a:t>
                      </a:r>
                      <a:endParaRPr lang="en-NG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3863" marR="103863" marT="103863" marB="103863" anchor="ctr"/>
                </a:tc>
                <a:tc>
                  <a:txBody>
                    <a:bodyPr/>
                    <a:lstStyle/>
                    <a:p>
                      <a:pPr marL="342900" lvl="0" indent="-342900" rtl="0">
                        <a:lnSpc>
                          <a:spcPct val="1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NG" sz="1400" kern="100" dirty="0">
                          <a:effectLst/>
                        </a:rPr>
                        <a:t>Climate-Sensitive Urban Planning: Integrate climate change considerations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NG" sz="1400" kern="100" dirty="0">
                          <a:effectLst/>
                        </a:rPr>
                        <a:t>Green Infrastructure: Parks, green roofs, urban forests</a:t>
                      </a:r>
                      <a:endParaRPr lang="en-NG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3863" marR="103863" marT="103863" marB="103863" anchor="ctr"/>
                </a:tc>
                <a:extLst>
                  <a:ext uri="{0D108BD9-81ED-4DB2-BD59-A6C34878D82A}">
                    <a16:rowId xmlns:a16="http://schemas.microsoft.com/office/drawing/2014/main" val="1230282347"/>
                  </a:ext>
                </a:extLst>
              </a:tr>
              <a:tr h="925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NG" sz="1400" kern="100" dirty="0">
                          <a:effectLst/>
                        </a:rPr>
                        <a:t>Climate Information Services</a:t>
                      </a:r>
                      <a:endParaRPr lang="en-NG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3863" marR="103863" marT="103863" marB="103863" anchor="ctr"/>
                </a:tc>
                <a:tc>
                  <a:txBody>
                    <a:bodyPr/>
                    <a:lstStyle/>
                    <a:p>
                      <a:pPr marL="342900" lvl="0" indent="-342900" rtl="0">
                        <a:lnSpc>
                          <a:spcPct val="1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NG" sz="1400" kern="100" dirty="0">
                          <a:effectLst/>
                        </a:rPr>
                        <a:t>Data Collection and Analysis: Monitor climate change impacts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NG" sz="1400" kern="100" dirty="0">
                          <a:effectLst/>
                        </a:rPr>
                        <a:t>Early Warning Systems: Alerts for extreme weather events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NG" sz="1400" kern="100" dirty="0">
                          <a:effectLst/>
                        </a:rPr>
                        <a:t>Climate Modeling: Predict future climate scenarios</a:t>
                      </a:r>
                      <a:endParaRPr lang="en-NG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03863" marR="103863" marT="103863" marB="103863" anchor="ctr"/>
                </a:tc>
                <a:extLst>
                  <a:ext uri="{0D108BD9-81ED-4DB2-BD59-A6C34878D82A}">
                    <a16:rowId xmlns:a16="http://schemas.microsoft.com/office/drawing/2014/main" val="4122806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469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C32832-4C40-D373-98CF-64BCB3A75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47CA-D7BD-C74A-BBE1-5E35C02ACE60}" type="slidenum">
              <a:rPr lang="en-MX" smtClean="0"/>
              <a:t>21</a:t>
            </a:fld>
            <a:endParaRPr lang="en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44DD1E-7D1B-84EE-019A-74635C17D1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157" y="219602"/>
            <a:ext cx="10562564" cy="65018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C9842B-866C-8AC5-80E1-D66896A7EE13}"/>
              </a:ext>
            </a:extLst>
          </p:cNvPr>
          <p:cNvSpPr/>
          <p:nvPr/>
        </p:nvSpPr>
        <p:spPr>
          <a:xfrm>
            <a:off x="1" y="0"/>
            <a:ext cx="1452880" cy="685799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36996-0CB9-3A87-23A2-3A5AB90880AA}"/>
              </a:ext>
            </a:extLst>
          </p:cNvPr>
          <p:cNvSpPr txBox="1"/>
          <p:nvPr/>
        </p:nvSpPr>
        <p:spPr>
          <a:xfrm>
            <a:off x="-59500" y="3204758"/>
            <a:ext cx="1571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4000" dirty="0">
                <a:solidFill>
                  <a:schemeClr val="bg1"/>
                </a:solidFill>
                <a:effectLst>
                  <a:outerShdw blurRad="97523" dist="138634" dir="2700000" sx="99000" sy="99000" algn="tl" rotWithShape="0">
                    <a:prstClr val="black">
                      <a:alpha val="54226"/>
                    </a:prstClr>
                  </a:outerShdw>
                </a:effectLst>
                <a:latin typeface="Bebas Neue" panose="020B0606020202050201" pitchFamily="34" charset="77"/>
              </a:rPr>
              <a:t>ESMS</a:t>
            </a:r>
            <a:endParaRPr lang="en-MX" sz="3600" dirty="0">
              <a:solidFill>
                <a:schemeClr val="bg1"/>
              </a:solidFill>
              <a:effectLst>
                <a:outerShdw blurRad="97523" dist="138634" dir="2700000" sx="99000" sy="99000" algn="tl" rotWithShape="0">
                  <a:prstClr val="black">
                    <a:alpha val="54226"/>
                  </a:prstClr>
                </a:outerShdw>
              </a:effectLst>
              <a:latin typeface="Bebas Neue" panose="020B0606020202050201" pitchFamily="34" charset="77"/>
            </a:endParaRPr>
          </a:p>
        </p:txBody>
      </p:sp>
      <p:pic>
        <p:nvPicPr>
          <p:cNvPr id="2050" name="Picture 2" descr="Here's what that Google Drive “security update” message means | Ars Technica">
            <a:extLst>
              <a:ext uri="{FF2B5EF4-FFF2-40B4-BE49-F238E27FC236}">
                <a16:creationId xmlns:a16="http://schemas.microsoft.com/office/drawing/2014/main" id="{8FC5CC9E-3FEF-05D6-40DD-DE5BF9E99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3657" y="966179"/>
            <a:ext cx="1790072" cy="599607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A0AEEB-0134-F8C3-987F-BF0014CAD0B1}"/>
              </a:ext>
            </a:extLst>
          </p:cNvPr>
          <p:cNvSpPr/>
          <p:nvPr/>
        </p:nvSpPr>
        <p:spPr>
          <a:xfrm>
            <a:off x="1813657" y="219602"/>
            <a:ext cx="1790072" cy="58553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27D23B-BEEE-CD40-CDD9-3218A610FB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12" t="11263" r="20745" b="11540"/>
          <a:stretch/>
        </p:blipFill>
        <p:spPr>
          <a:xfrm>
            <a:off x="1849942" y="257675"/>
            <a:ext cx="543827" cy="5093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84990A-3B25-A83F-E49C-4FA253690F02}"/>
              </a:ext>
            </a:extLst>
          </p:cNvPr>
          <p:cNvSpPr txBox="1"/>
          <p:nvPr/>
        </p:nvSpPr>
        <p:spPr>
          <a:xfrm>
            <a:off x="2306579" y="380642"/>
            <a:ext cx="12971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1600" dirty="0">
                <a:latin typeface="Bebas Neue" panose="020B0606020202050201" pitchFamily="34" charset="77"/>
              </a:rPr>
              <a:t>ESMS Dashboard</a:t>
            </a:r>
          </a:p>
        </p:txBody>
      </p:sp>
    </p:spTree>
    <p:extLst>
      <p:ext uri="{BB962C8B-B14F-4D97-AF65-F5344CB8AC3E}">
        <p14:creationId xmlns:p14="http://schemas.microsoft.com/office/powerpoint/2010/main" val="1898485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BC727-3C27-B6BE-5E26-86ECCA12D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B5BD912-837A-42D3-71FF-A5F695DD725F}"/>
              </a:ext>
            </a:extLst>
          </p:cNvPr>
          <p:cNvSpPr/>
          <p:nvPr/>
        </p:nvSpPr>
        <p:spPr>
          <a:xfrm>
            <a:off x="0" y="0"/>
            <a:ext cx="12191999" cy="11291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327844-C7D9-C293-8EDA-1042585052C1}"/>
              </a:ext>
            </a:extLst>
          </p:cNvPr>
          <p:cNvSpPr txBox="1"/>
          <p:nvPr/>
        </p:nvSpPr>
        <p:spPr>
          <a:xfrm>
            <a:off x="0" y="280299"/>
            <a:ext cx="5044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97523" dist="138634" dir="2700000" sx="99000" sy="99000" algn="tl" rotWithShape="0">
                    <a:prstClr val="black">
                      <a:alpha val="54226"/>
                    </a:prstClr>
                  </a:outerShdw>
                </a:effectLst>
                <a:latin typeface="Bebas Neue" panose="020B0606020202050201" pitchFamily="34" charset="77"/>
              </a:rPr>
              <a:t>GRIEVANCE REDRESS MECHANISM:</a:t>
            </a:r>
            <a:endParaRPr lang="en-MX" sz="3600" dirty="0">
              <a:solidFill>
                <a:schemeClr val="bg1"/>
              </a:solidFill>
              <a:effectLst>
                <a:outerShdw blurRad="97523" dist="138634" dir="2700000" sx="99000" sy="99000" algn="tl" rotWithShape="0">
                  <a:prstClr val="black">
                    <a:alpha val="54226"/>
                  </a:prstClr>
                </a:outerShdw>
              </a:effectLst>
              <a:latin typeface="Bebas Neue" panose="020B0606020202050201" pitchFamily="34" charset="77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BAF575E-E4B4-84D0-693A-F2204F293E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3352721"/>
              </p:ext>
            </p:extLst>
          </p:nvPr>
        </p:nvGraphicFramePr>
        <p:xfrm>
          <a:off x="6645592" y="1209040"/>
          <a:ext cx="5211128" cy="5407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construction site with construction equipment&#10;&#10;Description automatically generated">
            <a:extLst>
              <a:ext uri="{FF2B5EF4-FFF2-40B4-BE49-F238E27FC236}">
                <a16:creationId xmlns:a16="http://schemas.microsoft.com/office/drawing/2014/main" id="{52BF0BB3-45F6-C422-8787-A1D16EC845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1" t="3519" r="28013" b="20943"/>
          <a:stretch/>
        </p:blipFill>
        <p:spPr>
          <a:xfrm>
            <a:off x="1565420" y="2287227"/>
            <a:ext cx="3381719" cy="3251200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4340FE-2CE5-00E8-E343-B65517AE13EA}"/>
              </a:ext>
            </a:extLst>
          </p:cNvPr>
          <p:cNvSpPr txBox="1"/>
          <p:nvPr/>
        </p:nvSpPr>
        <p:spPr>
          <a:xfrm>
            <a:off x="5044441" y="243149"/>
            <a:ext cx="68529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</a:rPr>
              <a:t>Provides a structured, transparent process to address grievances from workers and community members, aligned with IFC Standards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84FA2B-F383-9611-CB0E-0667B1BD9287}"/>
              </a:ext>
            </a:extLst>
          </p:cNvPr>
          <p:cNvSpPr txBox="1"/>
          <p:nvPr/>
        </p:nvSpPr>
        <p:spPr>
          <a:xfrm>
            <a:off x="335280" y="1234157"/>
            <a:ext cx="5394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Accessible and cost-free grievance submission.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Prompt, fair, and transparent resolution.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Ensures no retaliation against complainants.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A7F592-B01F-AE1D-7671-DE598BCFC0DC}"/>
              </a:ext>
            </a:extLst>
          </p:cNvPr>
          <p:cNvSpPr txBox="1"/>
          <p:nvPr/>
        </p:nvSpPr>
        <p:spPr>
          <a:xfrm>
            <a:off x="3070288" y="5773882"/>
            <a:ext cx="33070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Email:</a:t>
            </a:r>
          </a:p>
          <a:p>
            <a:r>
              <a:rPr lang="en-US" sz="1600" i="1" dirty="0"/>
              <a:t>Phone number:</a:t>
            </a:r>
          </a:p>
          <a:p>
            <a:r>
              <a:rPr lang="en-US" sz="1600" i="1" dirty="0"/>
              <a:t>Grievance Form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FBC77B8-0803-C50A-2863-1F3BFEAD2C5B}"/>
              </a:ext>
            </a:extLst>
          </p:cNvPr>
          <p:cNvSpPr/>
          <p:nvPr/>
        </p:nvSpPr>
        <p:spPr>
          <a:xfrm>
            <a:off x="169704" y="5889795"/>
            <a:ext cx="2570480" cy="74586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Grievance Submission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2D676F9B-48CA-9821-1F9F-E5B758FC6CB9}"/>
              </a:ext>
            </a:extLst>
          </p:cNvPr>
          <p:cNvSpPr/>
          <p:nvPr/>
        </p:nvSpPr>
        <p:spPr>
          <a:xfrm>
            <a:off x="2918697" y="5773882"/>
            <a:ext cx="106679" cy="86177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78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standing on a road&#10;&#10;Description automatically generated">
            <a:extLst>
              <a:ext uri="{FF2B5EF4-FFF2-40B4-BE49-F238E27FC236}">
                <a16:creationId xmlns:a16="http://schemas.microsoft.com/office/drawing/2014/main" id="{8DA79338-E6C1-511D-1697-1ECB64539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4" b="85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39BABC-95B2-0CCA-827F-90042CEB1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172985" cy="365125"/>
          </a:xfrm>
          <a:ln>
            <a:noFill/>
          </a:ln>
        </p:spPr>
        <p:txBody>
          <a:bodyPr/>
          <a:lstStyle/>
          <a:p>
            <a:fld id="{9ADF47CA-D7BD-C74A-BBE1-5E35C02ACE60}" type="slidenum">
              <a:rPr lang="en-MX" sz="1400" smtClean="0"/>
              <a:t>23</a:t>
            </a:fld>
            <a:endParaRPr lang="en-MX" sz="140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F65A574-1139-E926-D468-455980B6A4BE}"/>
              </a:ext>
            </a:extLst>
          </p:cNvPr>
          <p:cNvSpPr/>
          <p:nvPr/>
        </p:nvSpPr>
        <p:spPr>
          <a:xfrm>
            <a:off x="299257" y="706120"/>
            <a:ext cx="2485505" cy="411480"/>
          </a:xfrm>
          <a:prstGeom prst="roundRect">
            <a:avLst/>
          </a:prstGeom>
          <a:solidFill>
            <a:schemeClr val="bg2">
              <a:lumMod val="50000"/>
              <a:alpha val="9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X" sz="2000" dirty="0"/>
              <a:t>Near Misses Report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C7461EF-B6FD-DF3E-1CF0-4F0D7C83F4B9}"/>
              </a:ext>
            </a:extLst>
          </p:cNvPr>
          <p:cNvSpPr/>
          <p:nvPr/>
        </p:nvSpPr>
        <p:spPr>
          <a:xfrm>
            <a:off x="299257" y="1254760"/>
            <a:ext cx="2485505" cy="411480"/>
          </a:xfrm>
          <a:prstGeom prst="roundRect">
            <a:avLst/>
          </a:prstGeom>
          <a:solidFill>
            <a:schemeClr val="bg2">
              <a:lumMod val="50000"/>
              <a:alpha val="9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X" sz="2000" dirty="0"/>
              <a:t>Safety Obs Card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2328D76-F275-C4E4-0764-19C5CEE8D5C9}"/>
              </a:ext>
            </a:extLst>
          </p:cNvPr>
          <p:cNvSpPr/>
          <p:nvPr/>
        </p:nvSpPr>
        <p:spPr>
          <a:xfrm>
            <a:off x="299257" y="1780540"/>
            <a:ext cx="2485505" cy="411480"/>
          </a:xfrm>
          <a:prstGeom prst="roundRect">
            <a:avLst/>
          </a:prstGeom>
          <a:solidFill>
            <a:schemeClr val="bg2">
              <a:lumMod val="50000"/>
              <a:alpha val="9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X" dirty="0"/>
              <a:t>Obs Whastapp Group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5DC563D-B38E-7998-D02A-DC30E0217E46}"/>
              </a:ext>
            </a:extLst>
          </p:cNvPr>
          <p:cNvSpPr/>
          <p:nvPr/>
        </p:nvSpPr>
        <p:spPr>
          <a:xfrm>
            <a:off x="299257" y="2341649"/>
            <a:ext cx="2485505" cy="411480"/>
          </a:xfrm>
          <a:prstGeom prst="roundRect">
            <a:avLst/>
          </a:prstGeom>
          <a:solidFill>
            <a:schemeClr val="bg2">
              <a:lumMod val="50000"/>
              <a:alpha val="9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X" dirty="0"/>
              <a:t>Daily Inspection TA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40319D2-BA6E-4BF7-1AE2-C9A1EDACD4E4}"/>
              </a:ext>
            </a:extLst>
          </p:cNvPr>
          <p:cNvSpPr/>
          <p:nvPr/>
        </p:nvSpPr>
        <p:spPr>
          <a:xfrm>
            <a:off x="299257" y="2881976"/>
            <a:ext cx="2485505" cy="411480"/>
          </a:xfrm>
          <a:prstGeom prst="roundRect">
            <a:avLst/>
          </a:prstGeom>
          <a:solidFill>
            <a:schemeClr val="bg2">
              <a:lumMod val="50000"/>
              <a:alpha val="9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X" dirty="0"/>
              <a:t>EHS Survey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992AB2D-3B76-81A3-6934-5A0BA37CD924}"/>
              </a:ext>
            </a:extLst>
          </p:cNvPr>
          <p:cNvSpPr/>
          <p:nvPr/>
        </p:nvSpPr>
        <p:spPr>
          <a:xfrm>
            <a:off x="3208712" y="3641897"/>
            <a:ext cx="2485505" cy="411480"/>
          </a:xfrm>
          <a:prstGeom prst="roundRect">
            <a:avLst/>
          </a:prstGeom>
          <a:solidFill>
            <a:schemeClr val="tx2">
              <a:lumMod val="75000"/>
              <a:lumOff val="25000"/>
              <a:alpha val="9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X" dirty="0"/>
              <a:t>Daily Checklists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B6EE1B0-A0E3-036D-CED8-30A064736D8B}"/>
              </a:ext>
            </a:extLst>
          </p:cNvPr>
          <p:cNvSpPr/>
          <p:nvPr/>
        </p:nvSpPr>
        <p:spPr>
          <a:xfrm>
            <a:off x="3208712" y="4161442"/>
            <a:ext cx="2485505" cy="411480"/>
          </a:xfrm>
          <a:prstGeom prst="roundRect">
            <a:avLst/>
          </a:prstGeom>
          <a:solidFill>
            <a:schemeClr val="tx2">
              <a:lumMod val="75000"/>
              <a:lumOff val="25000"/>
              <a:alpha val="9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X" dirty="0"/>
              <a:t>Observations Log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3F52154-980F-A8AF-3500-7DA8A893C8C9}"/>
              </a:ext>
            </a:extLst>
          </p:cNvPr>
          <p:cNvSpPr/>
          <p:nvPr/>
        </p:nvSpPr>
        <p:spPr>
          <a:xfrm>
            <a:off x="6059284" y="145473"/>
            <a:ext cx="2485505" cy="411480"/>
          </a:xfrm>
          <a:prstGeom prst="roundRect">
            <a:avLst/>
          </a:prstGeom>
          <a:solidFill>
            <a:schemeClr val="accent1">
              <a:lumMod val="75000"/>
              <a:alpha val="9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X" dirty="0"/>
              <a:t>Monitoring Logs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9A951D0-3390-3E04-6582-6692E9FC0A64}"/>
              </a:ext>
            </a:extLst>
          </p:cNvPr>
          <p:cNvSpPr/>
          <p:nvPr/>
        </p:nvSpPr>
        <p:spPr>
          <a:xfrm>
            <a:off x="6059284" y="665018"/>
            <a:ext cx="2485505" cy="411480"/>
          </a:xfrm>
          <a:prstGeom prst="roundRect">
            <a:avLst/>
          </a:prstGeom>
          <a:solidFill>
            <a:schemeClr val="accent1">
              <a:lumMod val="75000"/>
              <a:alpha val="9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X" sz="1600" dirty="0"/>
              <a:t>Checklists and Registries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6A9EF2E-7092-0166-A557-D9523C693A60}"/>
              </a:ext>
            </a:extLst>
          </p:cNvPr>
          <p:cNvSpPr/>
          <p:nvPr/>
        </p:nvSpPr>
        <p:spPr>
          <a:xfrm>
            <a:off x="6059284" y="1184563"/>
            <a:ext cx="2485505" cy="411480"/>
          </a:xfrm>
          <a:prstGeom prst="roundRect">
            <a:avLst/>
          </a:prstGeom>
          <a:solidFill>
            <a:schemeClr val="accent1">
              <a:lumMod val="75000"/>
              <a:alpha val="9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X" sz="1600" dirty="0"/>
              <a:t>Audit Reports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EB602B8-6063-6646-D430-6CC92F41B796}"/>
              </a:ext>
            </a:extLst>
          </p:cNvPr>
          <p:cNvSpPr/>
          <p:nvPr/>
        </p:nvSpPr>
        <p:spPr>
          <a:xfrm>
            <a:off x="299257" y="165793"/>
            <a:ext cx="2485505" cy="411480"/>
          </a:xfrm>
          <a:prstGeom prst="roundRect">
            <a:avLst/>
          </a:prstGeom>
          <a:solidFill>
            <a:schemeClr val="bg2">
              <a:lumMod val="50000"/>
              <a:alpha val="9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X" sz="2000" dirty="0"/>
              <a:t>Staff Meetings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F407BD4-79C7-3B5D-6560-EDD9449564EA}"/>
              </a:ext>
            </a:extLst>
          </p:cNvPr>
          <p:cNvSpPr/>
          <p:nvPr/>
        </p:nvSpPr>
        <p:spPr>
          <a:xfrm>
            <a:off x="299257" y="3422304"/>
            <a:ext cx="2485505" cy="411480"/>
          </a:xfrm>
          <a:prstGeom prst="roundRect">
            <a:avLst/>
          </a:prstGeom>
          <a:solidFill>
            <a:schemeClr val="bg2">
              <a:lumMod val="50000"/>
              <a:alpha val="9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X" dirty="0"/>
              <a:t>Workers Grievances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6580610-DE79-AF5E-14AC-8A9209B4C523}"/>
              </a:ext>
            </a:extLst>
          </p:cNvPr>
          <p:cNvSpPr/>
          <p:nvPr/>
        </p:nvSpPr>
        <p:spPr>
          <a:xfrm>
            <a:off x="6059284" y="1704109"/>
            <a:ext cx="2485505" cy="411480"/>
          </a:xfrm>
          <a:prstGeom prst="roundRect">
            <a:avLst/>
          </a:prstGeom>
          <a:solidFill>
            <a:schemeClr val="accent1">
              <a:lumMod val="75000"/>
              <a:alpha val="9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X" sz="1600" dirty="0"/>
              <a:t>ESMS Dashboard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4E1DF04-2749-EF32-1D89-F369939AE7F3}"/>
              </a:ext>
            </a:extLst>
          </p:cNvPr>
          <p:cNvSpPr/>
          <p:nvPr/>
        </p:nvSpPr>
        <p:spPr>
          <a:xfrm>
            <a:off x="299257" y="4491874"/>
            <a:ext cx="2485505" cy="2193406"/>
          </a:xfrm>
          <a:prstGeom prst="roundRect">
            <a:avLst>
              <a:gd name="adj" fmla="val 0"/>
            </a:avLst>
          </a:prstGeom>
          <a:solidFill>
            <a:schemeClr val="bg2">
              <a:lumMod val="50000"/>
              <a:alpha val="9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X" sz="2800" dirty="0"/>
              <a:t>Managers and Workers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A60D4A2-8B18-7608-F2BA-9710B6976883}"/>
              </a:ext>
            </a:extLst>
          </p:cNvPr>
          <p:cNvSpPr/>
          <p:nvPr/>
        </p:nvSpPr>
        <p:spPr>
          <a:xfrm>
            <a:off x="3208712" y="142239"/>
            <a:ext cx="2485505" cy="2848723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  <a:lumOff val="25000"/>
              <a:alpha val="9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X" sz="2800" dirty="0"/>
              <a:t>H&amp;S Officers, Occupational Doctor and Nurse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A18CE9F-9262-ACC1-9054-732CA4676D56}"/>
              </a:ext>
            </a:extLst>
          </p:cNvPr>
          <p:cNvSpPr/>
          <p:nvPr/>
        </p:nvSpPr>
        <p:spPr>
          <a:xfrm>
            <a:off x="6095999" y="4925293"/>
            <a:ext cx="2485505" cy="1756754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  <a:alpha val="9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X" sz="2800" dirty="0"/>
              <a:t>E&amp;S Team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310D3AE-38BD-5283-CDBA-FAFD1D3329DC}"/>
              </a:ext>
            </a:extLst>
          </p:cNvPr>
          <p:cNvSpPr/>
          <p:nvPr/>
        </p:nvSpPr>
        <p:spPr>
          <a:xfrm>
            <a:off x="3208712" y="4701769"/>
            <a:ext cx="2485505" cy="411480"/>
          </a:xfrm>
          <a:prstGeom prst="roundRect">
            <a:avLst/>
          </a:prstGeom>
          <a:solidFill>
            <a:schemeClr val="tx2">
              <a:lumMod val="75000"/>
              <a:lumOff val="25000"/>
              <a:alpha val="9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X" dirty="0"/>
              <a:t>Incident Reports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B5FF478-5D8C-80F4-6DA5-3FD4C4924F0A}"/>
              </a:ext>
            </a:extLst>
          </p:cNvPr>
          <p:cNvSpPr/>
          <p:nvPr/>
        </p:nvSpPr>
        <p:spPr>
          <a:xfrm>
            <a:off x="3208712" y="5221314"/>
            <a:ext cx="2485505" cy="411480"/>
          </a:xfrm>
          <a:prstGeom prst="roundRect">
            <a:avLst/>
          </a:prstGeom>
          <a:solidFill>
            <a:schemeClr val="tx2">
              <a:lumMod val="75000"/>
              <a:lumOff val="25000"/>
              <a:alpha val="9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X" dirty="0"/>
              <a:t>Monthly Reports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82DD3D65-512C-2EFD-7968-F4C833412A47}"/>
              </a:ext>
            </a:extLst>
          </p:cNvPr>
          <p:cNvSpPr/>
          <p:nvPr/>
        </p:nvSpPr>
        <p:spPr>
          <a:xfrm>
            <a:off x="3208712" y="5761641"/>
            <a:ext cx="2485505" cy="411480"/>
          </a:xfrm>
          <a:prstGeom prst="roundRect">
            <a:avLst/>
          </a:prstGeom>
          <a:solidFill>
            <a:schemeClr val="tx2">
              <a:lumMod val="75000"/>
              <a:lumOff val="25000"/>
              <a:alpha val="9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X" dirty="0"/>
              <a:t>Medical Examinations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4D3AA98-B699-B02E-24D3-BCE4D8B58E57}"/>
              </a:ext>
            </a:extLst>
          </p:cNvPr>
          <p:cNvSpPr/>
          <p:nvPr/>
        </p:nvSpPr>
        <p:spPr>
          <a:xfrm>
            <a:off x="3208712" y="6281187"/>
            <a:ext cx="2485505" cy="411480"/>
          </a:xfrm>
          <a:prstGeom prst="roundRect">
            <a:avLst/>
          </a:prstGeom>
          <a:solidFill>
            <a:schemeClr val="tx2">
              <a:lumMod val="75000"/>
              <a:lumOff val="25000"/>
              <a:alpha val="9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X" dirty="0"/>
              <a:t>Consultations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7671F93-388A-E47E-C0EA-830271B01FA6}"/>
              </a:ext>
            </a:extLst>
          </p:cNvPr>
          <p:cNvSpPr/>
          <p:nvPr/>
        </p:nvSpPr>
        <p:spPr>
          <a:xfrm>
            <a:off x="6059284" y="2244436"/>
            <a:ext cx="2485505" cy="411480"/>
          </a:xfrm>
          <a:prstGeom prst="roundRect">
            <a:avLst/>
          </a:prstGeom>
          <a:solidFill>
            <a:schemeClr val="accent1">
              <a:lumMod val="75000"/>
              <a:alpha val="9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X" sz="1600" dirty="0"/>
              <a:t>Monthly Reports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6994A5C-6FF4-1EB6-4AEF-3552DF22511A}"/>
              </a:ext>
            </a:extLst>
          </p:cNvPr>
          <p:cNvSpPr/>
          <p:nvPr/>
        </p:nvSpPr>
        <p:spPr>
          <a:xfrm>
            <a:off x="6059284" y="2784763"/>
            <a:ext cx="2485505" cy="411480"/>
          </a:xfrm>
          <a:prstGeom prst="roundRect">
            <a:avLst/>
          </a:prstGeom>
          <a:solidFill>
            <a:schemeClr val="accent1">
              <a:lumMod val="75000"/>
              <a:alpha val="9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X" sz="1600" dirty="0"/>
              <a:t>Self Montioring Reports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7E49372-A2E3-38FB-3111-B2788E316CB8}"/>
              </a:ext>
            </a:extLst>
          </p:cNvPr>
          <p:cNvSpPr/>
          <p:nvPr/>
        </p:nvSpPr>
        <p:spPr>
          <a:xfrm>
            <a:off x="6059284" y="3325091"/>
            <a:ext cx="2485505" cy="411480"/>
          </a:xfrm>
          <a:prstGeom prst="roundRect">
            <a:avLst/>
          </a:prstGeom>
          <a:solidFill>
            <a:schemeClr val="accent1">
              <a:lumMod val="75000"/>
              <a:alpha val="9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X" sz="1600" dirty="0"/>
              <a:t>Reccomendations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CCEC21F3-BF1A-9E7E-870B-1AE6E57B60A1}"/>
              </a:ext>
            </a:extLst>
          </p:cNvPr>
          <p:cNvSpPr/>
          <p:nvPr/>
        </p:nvSpPr>
        <p:spPr>
          <a:xfrm>
            <a:off x="6059284" y="3844637"/>
            <a:ext cx="2485505" cy="411480"/>
          </a:xfrm>
          <a:prstGeom prst="roundRect">
            <a:avLst/>
          </a:prstGeom>
          <a:solidFill>
            <a:schemeClr val="accent1">
              <a:lumMod val="75000"/>
              <a:alpha val="9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X" sz="1600" dirty="0"/>
              <a:t>Emergency drills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C176F85-B0DF-AA79-F1BC-D50D9F4E3D38}"/>
              </a:ext>
            </a:extLst>
          </p:cNvPr>
          <p:cNvSpPr/>
          <p:nvPr/>
        </p:nvSpPr>
        <p:spPr>
          <a:xfrm>
            <a:off x="6059284" y="4384965"/>
            <a:ext cx="2485505" cy="411480"/>
          </a:xfrm>
          <a:prstGeom prst="roundRect">
            <a:avLst/>
          </a:prstGeom>
          <a:solidFill>
            <a:schemeClr val="accent1">
              <a:lumMod val="75000"/>
              <a:alpha val="9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X" sz="1600" dirty="0"/>
              <a:t>Training Programme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F9443B4-3F92-AFC4-CDF4-1F08F8EB8E50}"/>
              </a:ext>
            </a:extLst>
          </p:cNvPr>
          <p:cNvSpPr/>
          <p:nvPr/>
        </p:nvSpPr>
        <p:spPr>
          <a:xfrm>
            <a:off x="3208712" y="3143134"/>
            <a:ext cx="2485505" cy="411480"/>
          </a:xfrm>
          <a:prstGeom prst="roundRect">
            <a:avLst/>
          </a:prstGeom>
          <a:solidFill>
            <a:schemeClr val="tx2">
              <a:lumMod val="75000"/>
              <a:lumOff val="25000"/>
              <a:alpha val="9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X" dirty="0"/>
              <a:t>Toolbox Talks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45DC4E63-B5D2-EE77-DEDC-80A51D9347F3}"/>
              </a:ext>
            </a:extLst>
          </p:cNvPr>
          <p:cNvSpPr/>
          <p:nvPr/>
        </p:nvSpPr>
        <p:spPr>
          <a:xfrm>
            <a:off x="299257" y="3941849"/>
            <a:ext cx="2485505" cy="411480"/>
          </a:xfrm>
          <a:prstGeom prst="roundRect">
            <a:avLst/>
          </a:prstGeom>
          <a:solidFill>
            <a:schemeClr val="bg2">
              <a:lumMod val="50000"/>
              <a:alpha val="9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X" dirty="0"/>
              <a:t>Toolbox Talks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C43B6EE-F442-53FC-CF22-275739B2BD12}"/>
              </a:ext>
            </a:extLst>
          </p:cNvPr>
          <p:cNvSpPr/>
          <p:nvPr/>
        </p:nvSpPr>
        <p:spPr>
          <a:xfrm>
            <a:off x="8780287" y="344045"/>
            <a:ext cx="3411713" cy="3366654"/>
          </a:xfrm>
          <a:prstGeom prst="ellipse">
            <a:avLst/>
          </a:prstGeom>
          <a:solidFill>
            <a:srgbClr val="C00000">
              <a:alpha val="93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X" sz="3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Annual Compliance Programme</a:t>
            </a:r>
          </a:p>
        </p:txBody>
      </p:sp>
      <p:pic>
        <p:nvPicPr>
          <p:cNvPr id="18" name="Image 55321269">
            <a:extLst>
              <a:ext uri="{FF2B5EF4-FFF2-40B4-BE49-F238E27FC236}">
                <a16:creationId xmlns:a16="http://schemas.microsoft.com/office/drawing/2014/main" id="{E663FBCB-038B-2B25-7225-4186D8930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695" y="5403069"/>
            <a:ext cx="1165520" cy="1110886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3173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D57D4E-371F-F8AA-1C89-B1A1FA459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29" y="643467"/>
            <a:ext cx="3746542" cy="55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A06F2E-A262-5480-EE8F-73992AF34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043" y="643467"/>
            <a:ext cx="3983311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5DD271-FCC3-1098-91D6-2044EC3493F0}"/>
              </a:ext>
            </a:extLst>
          </p:cNvPr>
          <p:cNvSpPr txBox="1"/>
          <p:nvPr/>
        </p:nvSpPr>
        <p:spPr>
          <a:xfrm>
            <a:off x="2209071" y="274135"/>
            <a:ext cx="7773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  <a:latin typeface="Montserrat Black" panose="00000A00000000000000" pitchFamily="50" charset="0"/>
              </a:rPr>
              <a:t>Ensuring Adequacy information to Stakeholders </a:t>
            </a:r>
            <a:endParaRPr lang="en-US" sz="1800" dirty="0">
              <a:solidFill>
                <a:schemeClr val="accent6"/>
              </a:solidFill>
              <a:latin typeface="Montserrat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434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54E6D0-A14C-40BE-8E45-081517266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16C1EB-8D62-4BF0-92B5-02E6AE43B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737E5B8-8F31-4942-B159-B213C4D6D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F530DA-C7D1-4968-8F8A-8700C2BB2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552813"/>
            <a:ext cx="11099352" cy="5905972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7EE437-F148-BB55-7172-2F497EDE88C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NG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ransformative opportunity for Nigeria</a:t>
            </a:r>
            <a:endParaRPr lang="en-NG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D300210-E3D6-C9E4-CCEA-9415FF5E07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212468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76081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0F3D9F-B8A9-3790-AB2F-6EE83F434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B75D1F-6D5B-8158-0B36-1D35DDE45A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4463" b="143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77B95F-1F35-85DA-312E-340631CD8CD3}"/>
              </a:ext>
            </a:extLst>
          </p:cNvPr>
          <p:cNvSpPr txBox="1"/>
          <p:nvPr/>
        </p:nvSpPr>
        <p:spPr>
          <a:xfrm>
            <a:off x="838200" y="365126"/>
            <a:ext cx="10515600" cy="4635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rPr>
              <a:t>The Project’s Theory of Change</a:t>
            </a:r>
            <a:r>
              <a:rPr lang="en-US" sz="44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endParaRPr lang="en-US" sz="44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extBox 3">
            <a:extLst>
              <a:ext uri="{FF2B5EF4-FFF2-40B4-BE49-F238E27FC236}">
                <a16:creationId xmlns:a16="http://schemas.microsoft.com/office/drawing/2014/main" id="{94780386-9A30-FA0F-7830-7F3112AA83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3373406"/>
              </p:ext>
            </p:extLst>
          </p:nvPr>
        </p:nvGraphicFramePr>
        <p:xfrm>
          <a:off x="419099" y="1590675"/>
          <a:ext cx="11597309" cy="4902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4FB8CFE0-B58A-01E4-AA3D-D597875E3AAB}"/>
              </a:ext>
            </a:extLst>
          </p:cNvPr>
          <p:cNvSpPr txBox="1">
            <a:spLocks/>
          </p:cNvSpPr>
          <p:nvPr/>
        </p:nvSpPr>
        <p:spPr>
          <a:xfrm>
            <a:off x="527522" y="1893094"/>
            <a:ext cx="3215803" cy="62943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Strategic Planning </a:t>
            </a:r>
            <a:endParaRPr lang="en-NG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A6A554F-F7AE-CC94-8161-26E961E49DAC}"/>
              </a:ext>
            </a:extLst>
          </p:cNvPr>
          <p:cNvSpPr txBox="1">
            <a:spLocks/>
          </p:cNvSpPr>
          <p:nvPr/>
        </p:nvSpPr>
        <p:spPr>
          <a:xfrm>
            <a:off x="5067301" y="1893094"/>
            <a:ext cx="5972174" cy="490537"/>
          </a:xfrm>
          <a:custGeom>
            <a:avLst/>
            <a:gdLst>
              <a:gd name="connsiteX0" fmla="*/ 0 w 2675815"/>
              <a:gd name="connsiteY0" fmla="*/ 0 h 5467359"/>
              <a:gd name="connsiteX1" fmla="*/ 2675815 w 2675815"/>
              <a:gd name="connsiteY1" fmla="*/ 0 h 5467359"/>
              <a:gd name="connsiteX2" fmla="*/ 2675815 w 2675815"/>
              <a:gd name="connsiteY2" fmla="*/ 5467359 h 5467359"/>
              <a:gd name="connsiteX3" fmla="*/ 0 w 2675815"/>
              <a:gd name="connsiteY3" fmla="*/ 5467359 h 5467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815" h="5467359">
                <a:moveTo>
                  <a:pt x="0" y="0"/>
                </a:moveTo>
                <a:lnTo>
                  <a:pt x="2675815" y="0"/>
                </a:lnTo>
                <a:lnTo>
                  <a:pt x="2675815" y="5467359"/>
                </a:lnTo>
                <a:lnTo>
                  <a:pt x="0" y="5467359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Effects</a:t>
            </a:r>
            <a:endParaRPr lang="en-NG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377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63FAD8-7588-27BC-769D-74831FD6A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83D33D-1887-959E-CB1F-002B3166A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B76B400-4DD5-3C18-D26D-3521F5495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D18098-148F-C55B-190E-91FEF384C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29BBC55-63E9-12DD-EAA8-6FA863EB1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25023844-1D27-71EF-B273-8F5416421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677503-7388-B9B3-2322-D53F91EFA30D}"/>
              </a:ext>
            </a:extLst>
          </p:cNvPr>
          <p:cNvSpPr txBox="1"/>
          <p:nvPr/>
        </p:nvSpPr>
        <p:spPr>
          <a:xfrm>
            <a:off x="323892" y="260186"/>
            <a:ext cx="10417244" cy="446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170432">
              <a:spcAft>
                <a:spcPts val="600"/>
              </a:spcAft>
            </a:pPr>
            <a:r>
              <a:rPr lang="en-NG" sz="2304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Green Economy Considerations for the Project</a:t>
            </a:r>
            <a:endParaRPr lang="en-N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D91E44F4-1ADA-5349-57E3-738BF3E6A8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5696806"/>
              </p:ext>
            </p:extLst>
          </p:nvPr>
        </p:nvGraphicFramePr>
        <p:xfrm>
          <a:off x="701040" y="707104"/>
          <a:ext cx="11290763" cy="5998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6141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2D8882-08F5-90EB-FC66-EC64F6EE5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29" y="348865"/>
            <a:ext cx="12017256" cy="877729"/>
          </a:xfrm>
        </p:spPr>
        <p:txBody>
          <a:bodyPr anchor="ctr"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Catalysing 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Nigeria’s Blue Economy through 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Lagos-Calabar Coastal Highway </a:t>
            </a:r>
            <a:endParaRPr lang="en-NG" sz="2800" dirty="0">
              <a:solidFill>
                <a:srgbClr val="FFFFFF"/>
              </a:solidFill>
            </a:endParaRPr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1D5970A3-C593-111F-B81B-C61B773C45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8745305"/>
              </p:ext>
            </p:extLst>
          </p:nvPr>
        </p:nvGraphicFramePr>
        <p:xfrm>
          <a:off x="245328" y="1706137"/>
          <a:ext cx="11820292" cy="5062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30922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578D4A-3115-730A-7940-D41B5185F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>
              <a:spcAft>
                <a:spcPts val="800"/>
              </a:spcAft>
            </a:pPr>
            <a:r>
              <a:rPr lang="en-US" sz="3100" b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Lagos-Calabar Coastal Highway - a Catalyst for </a:t>
            </a:r>
            <a:r>
              <a:rPr lang="en-US" sz="3100" b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Nigeria’s Blue Economy</a:t>
            </a:r>
            <a:endParaRPr lang="en-NG" sz="3100">
              <a:solidFill>
                <a:srgbClr val="FFFFFF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BF964AC-FC4B-F6E2-B4B2-8859C8C2E4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9656162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3317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nigeria with roads and roads&#10;&#10;Description automatically generated">
            <a:extLst>
              <a:ext uri="{FF2B5EF4-FFF2-40B4-BE49-F238E27FC236}">
                <a16:creationId xmlns:a16="http://schemas.microsoft.com/office/drawing/2014/main" id="{534F3459-78E0-78DA-ADFE-639F8315A6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43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1C7F4-F8CC-1E0E-E7A7-11A73E41A7ED}"/>
              </a:ext>
            </a:extLst>
          </p:cNvPr>
          <p:cNvSpPr txBox="1">
            <a:spLocks/>
          </p:cNvSpPr>
          <p:nvPr/>
        </p:nvSpPr>
        <p:spPr>
          <a:xfrm>
            <a:off x="753161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400" dirty="0"/>
              <a:t>Lagos-Calabar Coastal Highway </a:t>
            </a:r>
          </a:p>
          <a:p>
            <a:pPr>
              <a:spcAft>
                <a:spcPts val="600"/>
              </a:spcAft>
            </a:pPr>
            <a:br>
              <a:rPr lang="en-US" sz="3400" dirty="0"/>
            </a:br>
            <a:endParaRPr lang="en-US" sz="3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F6C3EB-1302-6E36-115F-0C5162E6F176}"/>
              </a:ext>
            </a:extLst>
          </p:cNvPr>
          <p:cNvSpPr txBox="1"/>
          <p:nvPr/>
        </p:nvSpPr>
        <p:spPr>
          <a:xfrm>
            <a:off x="7629625" y="5196652"/>
            <a:ext cx="4562375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spans approximately 700 kilometers, connecting Lagos to Calabar. </a:t>
            </a:r>
          </a:p>
        </p:txBody>
      </p:sp>
    </p:spTree>
    <p:extLst>
      <p:ext uri="{BB962C8B-B14F-4D97-AF65-F5344CB8AC3E}">
        <p14:creationId xmlns:p14="http://schemas.microsoft.com/office/powerpoint/2010/main" val="3156221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FA8672-D3DE-F495-6661-9DB63A34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Lagos-Calabar Coastal Highway - a Catalyst for Nigeria’s Blue Economy</a:t>
            </a:r>
            <a:endParaRPr lang="en-US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30E6EC6-6D72-C3B4-2701-83CCD9761C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9653912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59678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9A4038-2B22-E0F6-7818-76A679439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Lagos-Calabar Coastal Highway - a Catalyst for </a:t>
            </a:r>
            <a:r>
              <a:rPr lang="en-US" sz="4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Nigeria’s Blue Economy</a:t>
            </a:r>
            <a:endParaRPr lang="en-NG" sz="40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A4CD990-6228-1FD6-23AA-DAD9221BF4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6712993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41BD29A-63DB-7CD0-7B10-10DC02118495}"/>
              </a:ext>
            </a:extLst>
          </p:cNvPr>
          <p:cNvSpPr txBox="1"/>
          <p:nvPr/>
        </p:nvSpPr>
        <p:spPr>
          <a:xfrm>
            <a:off x="613015" y="6181345"/>
            <a:ext cx="1141617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  <a:t>Ministry Holds Workshop On Development Of National Policy For Blue Economy Sector* </a:t>
            </a:r>
            <a:r>
              <a:rPr lang="en-US" b="0" i="0" dirty="0">
                <a:solidFill>
                  <a:srgbClr val="1F1F1F"/>
                </a:solidFill>
                <a:effectLst/>
                <a:latin typeface="Google Sans"/>
                <a:hlinkClick r:id="rId7"/>
              </a:rPr>
              <a:t>https://businessinsiderng.com/ministry-holds-workshop-on-development-of-national-policy-for-blue-economy-sector</a:t>
            </a:r>
            <a: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endParaRPr lang="en-NG" dirty="0"/>
          </a:p>
        </p:txBody>
      </p:sp>
    </p:spTree>
    <p:extLst>
      <p:ext uri="{BB962C8B-B14F-4D97-AF65-F5344CB8AC3E}">
        <p14:creationId xmlns:p14="http://schemas.microsoft.com/office/powerpoint/2010/main" val="8088278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C4680E-8A52-0DF9-07A2-DF22A58C2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95992"/>
            <a:ext cx="4195140" cy="5638831"/>
          </a:xfrm>
          <a:noFill/>
        </p:spPr>
        <p:txBody>
          <a:bodyPr anchor="ctr">
            <a:normAutofit/>
          </a:bodyPr>
          <a:lstStyle/>
          <a:p>
            <a:r>
              <a:rPr lang="en-US" sz="4100" b="1" dirty="0"/>
              <a:t>Contribution to a Sustainable Nigerian Blue Economy- Economic Impact and Vision for Nigeria</a:t>
            </a:r>
            <a:br>
              <a:rPr lang="en-US" sz="4100" b="1" dirty="0"/>
            </a:br>
            <a:br>
              <a:rPr lang="en-US" sz="4100" b="1" dirty="0"/>
            </a:br>
            <a:endParaRPr lang="en-NG" sz="41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59CF81C-DB70-20FA-2B82-D57DF4E069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9201994"/>
              </p:ext>
            </p:extLst>
          </p:nvPr>
        </p:nvGraphicFramePr>
        <p:xfrm>
          <a:off x="4915947" y="866585"/>
          <a:ext cx="6253722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6414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CC5AD-04A1-5C8D-B8AC-835669D62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2500" b="1">
                <a:solidFill>
                  <a:srgbClr val="FFFFFF"/>
                </a:solidFill>
              </a:rPr>
              <a:t>Contribution to a Sustainable Nigerian Blue Economy-Job Creation</a:t>
            </a:r>
            <a:br>
              <a:rPr lang="en-US" sz="2500" b="1">
                <a:solidFill>
                  <a:srgbClr val="FFFFFF"/>
                </a:solidFill>
              </a:rPr>
            </a:br>
            <a:endParaRPr lang="en-NG" sz="25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DF95662-E4E7-3EE3-E918-0A05AD6466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1955844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1541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587771-84D4-88B9-21DB-E62621D7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400" b="1">
                <a:solidFill>
                  <a:srgbClr val="FFFFFF"/>
                </a:solidFill>
              </a:rPr>
              <a:t>Contribution to a Sustainable Nigerian Blue Economy- </a:t>
            </a:r>
            <a:r>
              <a:rPr lang="en-NG" sz="3400" b="1">
                <a:solidFill>
                  <a:srgbClr val="FFFFFF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Total Projected Economic Impact</a:t>
            </a:r>
            <a:br>
              <a:rPr lang="en-NG" sz="34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NG" sz="3400">
              <a:solidFill>
                <a:srgbClr val="FFFFFF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8374C6E-668F-4F55-2E8E-32C5BFAED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pPr marL="34290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NG" sz="16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GDP Contribution:</a:t>
            </a:r>
            <a:endParaRPr lang="en-NG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NG" sz="16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Lagos-Calabar Coastal Highway is anticipated to contribute between $10 billion to $12 billion annually to Nigeria’s GDP within the next ten years, showcasing its potential as a major driver of economic growth.</a:t>
            </a:r>
            <a:endParaRPr lang="en-NG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NG" sz="16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Key Drivers:</a:t>
            </a:r>
            <a:endParaRPr lang="en-NG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NG" sz="16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Maritime Efficiency: Improved access to ports will enhance shipping and logistics operations, reducing delays and costs.</a:t>
            </a:r>
            <a:endParaRPr lang="en-NG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NG" sz="16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Tourism Expansion: Better infrastructure will boost tourism by increasing access to coastal attractions, generating additional revenue and job opportunities.</a:t>
            </a:r>
            <a:endParaRPr lang="en-NG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NG" sz="16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Fisheries Enhancement: The highway will facilitate the efficient transport of seafood, promoting sustainable fishing practices and enhancing the fisheries sector.</a:t>
            </a:r>
            <a:endParaRPr lang="en-NG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NG" sz="1600" dirty="0"/>
          </a:p>
        </p:txBody>
      </p:sp>
    </p:spTree>
    <p:extLst>
      <p:ext uri="{BB962C8B-B14F-4D97-AF65-F5344CB8AC3E}">
        <p14:creationId xmlns:p14="http://schemas.microsoft.com/office/powerpoint/2010/main" val="31331376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09AE-9837-0023-9C44-0B3CB154E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en-US" b="1"/>
              <a:t>Contribution to a Sustainable Nigerian Blue Economy-</a:t>
            </a:r>
            <a:r>
              <a:rPr lang="en-NG" b="1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Strategic Vision</a:t>
            </a:r>
            <a:br>
              <a:rPr lang="en-NG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NG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217172E-1FA3-DC95-3177-1CB95FDEE9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6301915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8610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3DCBDA-0F0E-AD3D-1EF4-5428029B6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</a:rPr>
              <a:t>Call to Action</a:t>
            </a:r>
            <a:br>
              <a:rPr lang="en-US" sz="4000">
                <a:solidFill>
                  <a:srgbClr val="FFFFFF"/>
                </a:solidFill>
              </a:rPr>
            </a:br>
            <a:endParaRPr lang="en-NG" sz="40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9D2B359-67DD-3BF3-43CE-695C2950B3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3096102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58657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8DEE7E-4562-6033-4126-7D062153829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250"/>
          <a:stretch/>
        </p:blipFill>
        <p:spPr>
          <a:xfrm>
            <a:off x="211893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0A9592-5356-FCAB-B7D9-8728D95A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Lagos-Calabar Coastal Highway </a:t>
            </a:r>
            <a:br>
              <a:rPr lang="en-US" dirty="0"/>
            </a:br>
            <a:r>
              <a:rPr lang="en-US" dirty="0"/>
              <a:t>– Anchored on </a:t>
            </a:r>
            <a:endParaRPr lang="en-NG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6C65DE7-1AE4-E981-2E96-5BDB220F5C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88807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515195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424DD1-237F-47F9-582E-847E6F5A9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000" b="1"/>
              <a:t>Conclusion</a:t>
            </a:r>
            <a:br>
              <a:rPr lang="en-US" sz="5000" b="1"/>
            </a:br>
            <a:endParaRPr lang="en-NG" sz="5000"/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92E34FA0-A686-88FC-635F-0DD283BF86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9706140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9856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47DE2D31-739B-6E95-6C48-BABDFE85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035F1D-0D7F-2EF7-163F-F0E31DEF013D}"/>
              </a:ext>
            </a:extLst>
          </p:cNvPr>
          <p:cNvSpPr/>
          <p:nvPr/>
        </p:nvSpPr>
        <p:spPr>
          <a:xfrm>
            <a:off x="4572000" y="0"/>
            <a:ext cx="7620000" cy="218049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9CD5DE-0326-C015-2907-3542BC77D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930" y="5524051"/>
            <a:ext cx="1595467" cy="670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AE958C-36B5-553D-CCC5-BBD82CCDD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150" y="5524051"/>
            <a:ext cx="812012" cy="8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2C255-D98A-D886-7553-77EBD53462DD}"/>
              </a:ext>
            </a:extLst>
          </p:cNvPr>
          <p:cNvSpPr txBox="1"/>
          <p:nvPr/>
        </p:nvSpPr>
        <p:spPr>
          <a:xfrm>
            <a:off x="4079126" y="859413"/>
            <a:ext cx="7308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Thank You</a:t>
            </a: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1E0096-6205-EB7F-63F2-D2A5C72EF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669" y="5824094"/>
            <a:ext cx="2050278" cy="43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C69270-FA86-8B97-3B01-B2CCB362E0F3}"/>
              </a:ext>
            </a:extLst>
          </p:cNvPr>
          <p:cNvSpPr txBox="1"/>
          <p:nvPr/>
        </p:nvSpPr>
        <p:spPr>
          <a:xfrm>
            <a:off x="5333197" y="6488668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November 27, 2024, Port Harcourt, Nigeria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F54436-4447-BCF1-7BDD-739AEEDAD237}"/>
              </a:ext>
            </a:extLst>
          </p:cNvPr>
          <p:cNvSpPr txBox="1"/>
          <p:nvPr/>
        </p:nvSpPr>
        <p:spPr>
          <a:xfrm>
            <a:off x="5290128" y="2979254"/>
            <a:ext cx="60976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Dr. Eugene Itua, </a:t>
            </a:r>
          </a:p>
          <a:p>
            <a:pPr algn="ctr"/>
            <a:r>
              <a:rPr lang="en-US" sz="1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Lead, Environmental and Social Safeguards, </a:t>
            </a:r>
          </a:p>
          <a:p>
            <a:pPr algn="ctr"/>
            <a:r>
              <a:rPr lang="en-US" sz="1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Lagos-Calabar Coastal Highway</a:t>
            </a:r>
          </a:p>
        </p:txBody>
      </p:sp>
      <p:pic>
        <p:nvPicPr>
          <p:cNvPr id="12" name="Picture 2" descr="ITB Nigeria Limited">
            <a:extLst>
              <a:ext uri="{FF2B5EF4-FFF2-40B4-BE49-F238E27FC236}">
                <a16:creationId xmlns:a16="http://schemas.microsoft.com/office/drawing/2014/main" id="{C298710F-9BFC-667F-7547-FB05D98CC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2" y="5633835"/>
            <a:ext cx="8509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F4D288-E7E5-7C3D-BE9D-29451FC42F83}"/>
              </a:ext>
            </a:extLst>
          </p:cNvPr>
          <p:cNvSpPr txBox="1"/>
          <p:nvPr/>
        </p:nvSpPr>
        <p:spPr>
          <a:xfrm>
            <a:off x="6974758" y="4381717"/>
            <a:ext cx="5131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hlinkClick r:id="rId8"/>
              </a:rPr>
              <a:t>eugeneitua@ecopital.com</a:t>
            </a:r>
            <a:r>
              <a:rPr lang="en-US" sz="1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NG" dirty="0"/>
          </a:p>
        </p:txBody>
      </p:sp>
    </p:spTree>
    <p:extLst>
      <p:ext uri="{BB962C8B-B14F-4D97-AF65-F5344CB8AC3E}">
        <p14:creationId xmlns:p14="http://schemas.microsoft.com/office/powerpoint/2010/main" val="1329099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map of nigeria with orange areas&#10;&#10;Description automatically generated">
            <a:extLst>
              <a:ext uri="{FF2B5EF4-FFF2-40B4-BE49-F238E27FC236}">
                <a16:creationId xmlns:a16="http://schemas.microsoft.com/office/drawing/2014/main" id="{DAD8B55E-25B6-E05E-C558-A74D1CAB0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41" b="-1"/>
          <a:stretch/>
        </p:blipFill>
        <p:spPr bwMode="auto">
          <a:xfrm>
            <a:off x="1" y="10"/>
            <a:ext cx="6936390" cy="6857990"/>
          </a:xfrm>
          <a:prstGeom prst="rect">
            <a:avLst/>
          </a:prstGeom>
          <a:noFill/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3B9094B-CE56-E20F-2C93-3385F124A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Proposes to pass through several states, including Lagos, Ogun, Ondo, Delta, Bayelsa, Rivers, and Akwa Ibom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145791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F47BD-0796-4B87-18BE-DC1F5CC16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Project </a:t>
            </a:r>
            <a:br>
              <a:rPr lang="en-US" sz="2800">
                <a:solidFill>
                  <a:srgbClr val="FFFFFF"/>
                </a:solidFill>
              </a:rPr>
            </a:br>
            <a:r>
              <a:rPr lang="en-US" sz="2800">
                <a:solidFill>
                  <a:srgbClr val="FFFFFF"/>
                </a:solidFill>
              </a:rPr>
              <a:t>Overview</a:t>
            </a:r>
            <a:endParaRPr lang="en-NG" sz="2800">
              <a:solidFill>
                <a:srgbClr val="FFFFFF"/>
              </a:solidFill>
            </a:endParaRPr>
          </a:p>
        </p:txBody>
      </p:sp>
      <p:graphicFrame>
        <p:nvGraphicFramePr>
          <p:cNvPr id="24" name="Content Placeholder 23">
            <a:extLst>
              <a:ext uri="{FF2B5EF4-FFF2-40B4-BE49-F238E27FC236}">
                <a16:creationId xmlns:a16="http://schemas.microsoft.com/office/drawing/2014/main" id="{6030DCB0-0194-FDCE-3323-EFC45ADAAD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4197212"/>
              </p:ext>
            </p:extLst>
          </p:nvPr>
        </p:nvGraphicFramePr>
        <p:xfrm>
          <a:off x="0" y="1575459"/>
          <a:ext cx="12118206" cy="5390177"/>
        </p:xfrm>
        <a:graphic>
          <a:graphicData uri="http://schemas.openxmlformats.org/drawingml/2006/table">
            <a:tbl>
              <a:tblPr firstRow="1" firstCol="1" bandRow="1">
                <a:noFill/>
                <a:tableStyleId>{5FD0F851-EC5A-4D38-B0AD-8093EC10F338}</a:tableStyleId>
              </a:tblPr>
              <a:tblGrid>
                <a:gridCol w="3562654">
                  <a:extLst>
                    <a:ext uri="{9D8B030D-6E8A-4147-A177-3AD203B41FA5}">
                      <a16:colId xmlns:a16="http://schemas.microsoft.com/office/drawing/2014/main" val="1046156520"/>
                    </a:ext>
                  </a:extLst>
                </a:gridCol>
                <a:gridCol w="8555552">
                  <a:extLst>
                    <a:ext uri="{9D8B030D-6E8A-4147-A177-3AD203B41FA5}">
                      <a16:colId xmlns:a16="http://schemas.microsoft.com/office/drawing/2014/main" val="443464014"/>
                    </a:ext>
                  </a:extLst>
                </a:gridCol>
              </a:tblGrid>
              <a:tr h="3963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/>
                        <a:t>Aspect</a:t>
                      </a:r>
                      <a:endParaRPr lang="en-US" sz="1600"/>
                    </a:p>
                  </a:txBody>
                  <a:tcPr marL="43195" marR="43195" marT="0" marB="8639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/>
                        <a:t>Details</a:t>
                      </a:r>
                      <a:endParaRPr lang="en-US" sz="1600"/>
                    </a:p>
                  </a:txBody>
                  <a:tcPr marL="43195" marR="43195" marT="0" marB="8639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746434"/>
                  </a:ext>
                </a:extLst>
              </a:tr>
              <a:tr h="9160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/>
                        <a:t>Project Components</a:t>
                      </a:r>
                      <a:endParaRPr lang="en-US" sz="1600"/>
                    </a:p>
                  </a:txBody>
                  <a:tcPr marL="43195" marR="43195" marT="0" marB="863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166688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/>
                        <a:t>A 700 km coastal highway linking Lagos to Calabar through nine coastal states.</a:t>
                      </a:r>
                    </a:p>
                    <a:p>
                      <a:pPr marL="228600" marR="0" lvl="0" indent="-166688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/>
                        <a:t>Integration of transportation modes with a future railway median.</a:t>
                      </a:r>
                    </a:p>
                    <a:p>
                      <a:pPr marL="228600" marR="0" lvl="0" indent="-166688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/>
                        <a:t>Aims to enhance connectivity, reduce travel time, and support economic growth.</a:t>
                      </a:r>
                    </a:p>
                    <a:p>
                      <a:pPr marL="228600" marR="0" lvl="0" indent="-166688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/>
                        <a:t>Alignment with Nigeria's Blue Economy vision by fostering regional trade and tourism.</a:t>
                      </a:r>
                    </a:p>
                  </a:txBody>
                  <a:tcPr marL="43195" marR="43195" marT="0" marB="863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643157"/>
                  </a:ext>
                </a:extLst>
              </a:tr>
              <a:tr h="5262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/>
                        <a:t>Highway Width</a:t>
                      </a:r>
                      <a:endParaRPr lang="en-US" sz="1600"/>
                    </a:p>
                  </a:txBody>
                  <a:tcPr marL="43195" marR="43195" marT="0" marB="863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166688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600" dirty="0"/>
                        <a:t>59.3m with a rail median of 20m</a:t>
                      </a:r>
                      <a:endParaRPr lang="en-US" sz="1600" dirty="0"/>
                    </a:p>
                    <a:p>
                      <a:pPr marL="228600" marR="0" lvl="0" indent="-166688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600" dirty="0"/>
                        <a:t>33.5m with a median of 4.5 for Lighting Schemes</a:t>
                      </a:r>
                      <a:endParaRPr lang="en-US" sz="1600" dirty="0"/>
                    </a:p>
                  </a:txBody>
                  <a:tcPr marL="43195" marR="43195" marT="0" marB="863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707217"/>
                  </a:ext>
                </a:extLst>
              </a:tr>
              <a:tr h="5262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/>
                        <a:t>Rail Integration</a:t>
                      </a:r>
                      <a:endParaRPr lang="en-US" sz="1600"/>
                    </a:p>
                  </a:txBody>
                  <a:tcPr marL="43195" marR="43195" marT="0" marB="863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166688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600" dirty="0"/>
                        <a:t>For Km 10 to km 71km a width of  20m median is proposed along the highway for rail provision that will be designed and developed at a future stage.</a:t>
                      </a:r>
                      <a:endParaRPr lang="en-US" sz="1600" dirty="0"/>
                    </a:p>
                  </a:txBody>
                  <a:tcPr marL="43195" marR="43195" marT="0" marB="863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7425022"/>
                  </a:ext>
                </a:extLst>
              </a:tr>
              <a:tr h="5262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/>
                        <a:t>Highway Speed </a:t>
                      </a:r>
                      <a:endParaRPr lang="en-US" sz="1600"/>
                    </a:p>
                  </a:txBody>
                  <a:tcPr marL="43195" marR="43195" marT="0" marB="863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166688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/>
                        <a:t>50 km/h from PK 0+000 to PK 10+000.</a:t>
                      </a:r>
                    </a:p>
                    <a:p>
                      <a:pPr marL="228600" marR="0" lvl="0" indent="-166688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/>
                        <a:t>100 km</a:t>
                      </a:r>
                      <a:r>
                        <a:rPr lang="en-GB" sz="1600"/>
                        <a:t>/h </a:t>
                      </a:r>
                      <a:r>
                        <a:rPr lang="en-US" sz="1600"/>
                        <a:t>from PK 10+000 to end of project </a:t>
                      </a:r>
                    </a:p>
                  </a:txBody>
                  <a:tcPr marL="43195" marR="43195" marT="0" marB="863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665167"/>
                  </a:ext>
                </a:extLst>
              </a:tr>
              <a:tr h="3963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/>
                        <a:t>Start and End of Section 1</a:t>
                      </a:r>
                      <a:endParaRPr lang="en-US" sz="1600"/>
                    </a:p>
                  </a:txBody>
                  <a:tcPr marL="43195" marR="43195" marT="0" marB="863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166688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600"/>
                        <a:t>The first phase of the highway covers a 47.5kilometer section starting from Victoria Island in Lagos. </a:t>
                      </a:r>
                      <a:endParaRPr lang="en-US" sz="1600"/>
                    </a:p>
                  </a:txBody>
                  <a:tcPr marL="43195" marR="43195" marT="0" marB="863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2189610"/>
                  </a:ext>
                </a:extLst>
              </a:tr>
              <a:tr h="9160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/>
                        <a:t>Highway Features: </a:t>
                      </a:r>
                      <a:endParaRPr lang="en-US" sz="1600"/>
                    </a:p>
                  </a:txBody>
                  <a:tcPr marL="43195" marR="43195" marT="0" marB="863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166688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600"/>
                        <a:t>Five lanes on each side of the dual carriageway</a:t>
                      </a:r>
                    </a:p>
                    <a:p>
                      <a:pPr marL="228600" marR="0" lvl="0" indent="-166688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600"/>
                        <a:t>Train track running through the middle. </a:t>
                      </a:r>
                      <a:endParaRPr lang="en-US" sz="1600"/>
                    </a:p>
                    <a:p>
                      <a:pPr marL="228600" marR="0" lvl="0" indent="-166688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600"/>
                        <a:t>50 culverts </a:t>
                      </a:r>
                    </a:p>
                    <a:p>
                      <a:pPr marL="228600" marR="0" lvl="0" indent="-166688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600"/>
                        <a:t>Solar powered lighting system using LED lamps</a:t>
                      </a:r>
                      <a:endParaRPr lang="en-US" sz="1600"/>
                    </a:p>
                  </a:txBody>
                  <a:tcPr marL="43195" marR="43195" marT="0" marB="863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210955"/>
                  </a:ext>
                </a:extLst>
              </a:tr>
              <a:tr h="5262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/>
                        <a:t>Infrastructure and Utilities </a:t>
                      </a:r>
                      <a:endParaRPr lang="en-US" sz="1600"/>
                    </a:p>
                  </a:txBody>
                  <a:tcPr marL="43195" marR="43195" marT="0" marB="863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166688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600" dirty="0"/>
                        <a:t>The relocation works for the existing Electrical and Telephone networks Crossings ducts for future extension of the electrical and telecom network. .</a:t>
                      </a:r>
                      <a:endParaRPr lang="en-US" sz="1600" dirty="0"/>
                    </a:p>
                  </a:txBody>
                  <a:tcPr marL="43195" marR="43195" marT="0" marB="863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5166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802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D9DC12B-728E-B93B-228D-B9823DAF7F4E}"/>
              </a:ext>
            </a:extLst>
          </p:cNvPr>
          <p:cNvSpPr txBox="1">
            <a:spLocks/>
          </p:cNvSpPr>
          <p:nvPr/>
        </p:nvSpPr>
        <p:spPr>
          <a:xfrm>
            <a:off x="836675" y="0"/>
            <a:ext cx="10515600" cy="113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Project Overview 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176BF02D-F0FB-D361-7EDF-E785E3B426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4825772"/>
              </p:ext>
            </p:extLst>
          </p:nvPr>
        </p:nvGraphicFramePr>
        <p:xfrm>
          <a:off x="223025" y="847493"/>
          <a:ext cx="11474604" cy="5586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2841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97A77-971A-AA40-5BD2-864C7E368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ECE6B2-281E-FD0A-D394-1DE498862DCB}"/>
              </a:ext>
            </a:extLst>
          </p:cNvPr>
          <p:cNvSpPr/>
          <p:nvPr/>
        </p:nvSpPr>
        <p:spPr>
          <a:xfrm>
            <a:off x="0" y="0"/>
            <a:ext cx="12191999" cy="82647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056522-8675-8018-7073-975763ECF0C2}"/>
              </a:ext>
            </a:extLst>
          </p:cNvPr>
          <p:cNvSpPr txBox="1"/>
          <p:nvPr/>
        </p:nvSpPr>
        <p:spPr>
          <a:xfrm>
            <a:off x="147319" y="127350"/>
            <a:ext cx="1189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Lagos-Calabar Coastal Highway-Overview</a:t>
            </a:r>
            <a:endParaRPr lang="en-MX" sz="2400" dirty="0">
              <a:solidFill>
                <a:schemeClr val="bg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5" name="Picture 24" descr="A map of the lagos-calabor coast&#10;&#10;Description automatically generated">
            <a:extLst>
              <a:ext uri="{FF2B5EF4-FFF2-40B4-BE49-F238E27FC236}">
                <a16:creationId xmlns:a16="http://schemas.microsoft.com/office/drawing/2014/main" id="{537AE6BB-815B-03CD-507C-2905C4443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53"/>
          <a:stretch/>
        </p:blipFill>
        <p:spPr>
          <a:xfrm>
            <a:off x="252436" y="919193"/>
            <a:ext cx="6025271" cy="2973136"/>
          </a:xfrm>
          <a:prstGeom prst="rect">
            <a:avLst/>
          </a:prstGeom>
        </p:spPr>
      </p:pic>
      <p:pic>
        <p:nvPicPr>
          <p:cNvPr id="26" name="Picture 25" descr="A map of the coast&#10;&#10;Description automatically generated with medium confidence">
            <a:extLst>
              <a:ext uri="{FF2B5EF4-FFF2-40B4-BE49-F238E27FC236}">
                <a16:creationId xmlns:a16="http://schemas.microsoft.com/office/drawing/2014/main" id="{DC47F8FC-92C9-0FAB-24B7-653540EE4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3"/>
          <a:stretch/>
        </p:blipFill>
        <p:spPr>
          <a:xfrm>
            <a:off x="254976" y="3985045"/>
            <a:ext cx="6022731" cy="2709124"/>
          </a:xfrm>
          <a:prstGeom prst="rect">
            <a:avLst/>
          </a:prstGeom>
        </p:spPr>
      </p:pic>
      <p:pic>
        <p:nvPicPr>
          <p:cNvPr id="4" name="Picture 3" descr="A map of a body of water&#10;&#10;Description automatically generated">
            <a:extLst>
              <a:ext uri="{FF2B5EF4-FFF2-40B4-BE49-F238E27FC236}">
                <a16:creationId xmlns:a16="http://schemas.microsoft.com/office/drawing/2014/main" id="{AB9A9E12-050A-363E-64D8-B36D0CD387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9144" r="1" b="1"/>
          <a:stretch/>
        </p:blipFill>
        <p:spPr>
          <a:xfrm>
            <a:off x="6388233" y="919193"/>
            <a:ext cx="5656446" cy="2938502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5" name="Content Placeholder 12" descr="A map of a country&#10;&#10;Description automatically generated">
            <a:extLst>
              <a:ext uri="{FF2B5EF4-FFF2-40B4-BE49-F238E27FC236}">
                <a16:creationId xmlns:a16="http://schemas.microsoft.com/office/drawing/2014/main" id="{34178C64-E213-5F17-0198-93AD6B027D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66" r="1" b="1"/>
          <a:stretch/>
        </p:blipFill>
        <p:spPr>
          <a:xfrm>
            <a:off x="6471887" y="3950411"/>
            <a:ext cx="5572792" cy="2584427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F41272-9745-C2C7-E51E-E40A91001FFF}"/>
              </a:ext>
            </a:extLst>
          </p:cNvPr>
          <p:cNvSpPr txBox="1"/>
          <p:nvPr/>
        </p:nvSpPr>
        <p:spPr>
          <a:xfrm>
            <a:off x="3048802" y="3259789"/>
            <a:ext cx="6097604" cy="34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b="1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Opening up areas Inaccessible by Road in the Coastal Zone</a:t>
            </a:r>
            <a:endParaRPr lang="en-US" sz="1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62109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4A339E-0901-3FB0-1C5D-9602FE8AC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3700" dirty="0"/>
              <a:t>Critical Question in Bringing the Coastal Highway to Be</a:t>
            </a:r>
            <a:endParaRPr lang="en-NG" sz="3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297CA-729B-F2EF-9B26-E2F5EA111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6580290" cy="3613149"/>
          </a:xfrm>
          <a:solidFill>
            <a:srgbClr val="FF0000"/>
          </a:solidFill>
        </p:spPr>
        <p:txBody>
          <a:bodyPr anchor="ctr">
            <a:normAutofit/>
          </a:bodyPr>
          <a:lstStyle/>
          <a:p>
            <a:r>
              <a:rPr lang="en-US" sz="3200" dirty="0"/>
              <a:t>How can we prioritise sustainability and responsible construction and operation practices and achieve the project goal and objectives?</a:t>
            </a:r>
            <a:endParaRPr lang="en-NG" sz="3200" dirty="0"/>
          </a:p>
          <a:p>
            <a:endParaRPr lang="en-NG" sz="3200" dirty="0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67E2DB2F-5EEA-C1DC-D77F-F3045DF9B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2092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19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7650B4-0DDF-0906-5D2E-186EDA5AD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3700">
                <a:solidFill>
                  <a:srgbClr val="FFFFFF"/>
                </a:solidFill>
              </a:rPr>
              <a:t>Engineering Considerations</a:t>
            </a:r>
            <a:br>
              <a:rPr lang="en-US" sz="3700">
                <a:solidFill>
                  <a:srgbClr val="FFFFFF"/>
                </a:solidFill>
              </a:rPr>
            </a:br>
            <a:endParaRPr lang="en-NG" sz="37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FA02C00-F354-BC3C-1EDD-6B5D47E07A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2456490"/>
              </p:ext>
            </p:extLst>
          </p:nvPr>
        </p:nvGraphicFramePr>
        <p:xfrm>
          <a:off x="4037824" y="111512"/>
          <a:ext cx="7949737" cy="6568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0439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3641</Words>
  <Application>Microsoft Office PowerPoint</Application>
  <PresentationFormat>Widescreen</PresentationFormat>
  <Paragraphs>388</Paragraphs>
  <Slides>39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-apple-system</vt:lpstr>
      <vt:lpstr>Aptos</vt:lpstr>
      <vt:lpstr>Aptos Display</vt:lpstr>
      <vt:lpstr>Arial</vt:lpstr>
      <vt:lpstr>Bebas Neue</vt:lpstr>
      <vt:lpstr>Book Antiqua</vt:lpstr>
      <vt:lpstr>Calibri</vt:lpstr>
      <vt:lpstr>Calibri Light</vt:lpstr>
      <vt:lpstr>Courier New</vt:lpstr>
      <vt:lpstr>Google Sans</vt:lpstr>
      <vt:lpstr>Montserrat Black</vt:lpstr>
      <vt:lpstr>Symbol</vt:lpstr>
      <vt:lpstr>Times New Roman</vt:lpstr>
      <vt:lpstr>Office Theme</vt:lpstr>
      <vt:lpstr>PowerPoint Presentation</vt:lpstr>
      <vt:lpstr>Presentation Outline</vt:lpstr>
      <vt:lpstr>PowerPoint Presentation</vt:lpstr>
      <vt:lpstr>PowerPoint Presentation</vt:lpstr>
      <vt:lpstr>Project  Overview</vt:lpstr>
      <vt:lpstr>PowerPoint Presentation</vt:lpstr>
      <vt:lpstr>PowerPoint Presentation</vt:lpstr>
      <vt:lpstr>Critical Question in Bringing the Coastal Highway to Be</vt:lpstr>
      <vt:lpstr>Engineering Considerations </vt:lpstr>
      <vt:lpstr>PowerPoint Presentation</vt:lpstr>
      <vt:lpstr>The Project integrates Best Available Techniques (BAT) across  design, construction, and future operational phases to ensure environmentally and socially responsible development.</vt:lpstr>
      <vt:lpstr>PowerPoint Presentation</vt:lpstr>
      <vt:lpstr>PowerPoint Presentation</vt:lpstr>
      <vt:lpstr>PowerPoint Presentation</vt:lpstr>
      <vt:lpstr>Environmental Considerations </vt:lpstr>
      <vt:lpstr>Complementary Tools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Catalysing Nigeria’s Blue Economy through Lagos-Calabar Coastal Highway </vt:lpstr>
      <vt:lpstr>Lagos-Calabar Coastal Highway - a Catalyst for Nigeria’s Blue Economy</vt:lpstr>
      <vt:lpstr>Lagos-Calabar Coastal Highway - a Catalyst for Nigeria’s Blue Economy</vt:lpstr>
      <vt:lpstr>Lagos-Calabar Coastal Highway - a Catalyst for Nigeria’s Blue Economy</vt:lpstr>
      <vt:lpstr>Contribution to a Sustainable Nigerian Blue Economy- Economic Impact and Vision for Nigeria  </vt:lpstr>
      <vt:lpstr>Contribution to a Sustainable Nigerian Blue Economy-Job Creation </vt:lpstr>
      <vt:lpstr>Contribution to a Sustainable Nigerian Blue Economy- Total Projected Economic Impact </vt:lpstr>
      <vt:lpstr>Contribution to a Sustainable Nigerian Blue Economy-Strategic Vision </vt:lpstr>
      <vt:lpstr>Call to Action </vt:lpstr>
      <vt:lpstr>Lagos-Calabar Coastal Highway  – Anchored on </vt:lpstr>
      <vt:lpstr>Conclusion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Carlos Silva</dc:creator>
  <cp:lastModifiedBy>eugene itua</cp:lastModifiedBy>
  <cp:revision>5</cp:revision>
  <dcterms:created xsi:type="dcterms:W3CDTF">2024-10-28T21:45:22Z</dcterms:created>
  <dcterms:modified xsi:type="dcterms:W3CDTF">2024-11-27T09:46:08Z</dcterms:modified>
</cp:coreProperties>
</file>